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607" r:id="rId2"/>
    <p:sldId id="862" r:id="rId3"/>
    <p:sldId id="840" r:id="rId4"/>
    <p:sldId id="1016" r:id="rId5"/>
    <p:sldId id="1017" r:id="rId6"/>
    <p:sldId id="1018" r:id="rId7"/>
    <p:sldId id="1020" r:id="rId8"/>
    <p:sldId id="947" r:id="rId9"/>
    <p:sldId id="1006" r:id="rId10"/>
    <p:sldId id="1007" r:id="rId11"/>
    <p:sldId id="1008" r:id="rId12"/>
    <p:sldId id="1019" r:id="rId13"/>
    <p:sldId id="1013" r:id="rId14"/>
    <p:sldId id="948" r:id="rId15"/>
    <p:sldId id="1009" r:id="rId16"/>
    <p:sldId id="1011" r:id="rId17"/>
    <p:sldId id="1015" r:id="rId18"/>
    <p:sldId id="1012" r:id="rId19"/>
    <p:sldId id="949" r:id="rId20"/>
    <p:sldId id="1014" r:id="rId21"/>
    <p:sldId id="1021" r:id="rId22"/>
    <p:sldId id="1022" r:id="rId23"/>
    <p:sldId id="1010" r:id="rId24"/>
    <p:sldId id="1005" r:id="rId25"/>
    <p:sldId id="888" r:id="rId26"/>
  </p:sldIdLst>
  <p:sldSz cx="9144000" cy="5143500" type="screen16x9"/>
  <p:notesSz cx="6858000" cy="9144000"/>
  <p:custDataLst>
    <p:tags r:id="rId28"/>
  </p:custDataLst>
  <p:defaultTex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p:cViewPr>
        <p:scale>
          <a:sx n="66" d="100"/>
          <a:sy n="66" d="100"/>
        </p:scale>
        <p:origin x="1476" y="750"/>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887558033003317E-2"/>
          <c:y val="4.6293773274872635E-2"/>
          <c:w val="0.87872087984983682"/>
          <c:h val="0.79956085665293231"/>
        </c:manualLayout>
      </c:layout>
      <c:barChart>
        <c:barDir val="col"/>
        <c:grouping val="clustered"/>
        <c:varyColors val="0"/>
        <c:ser>
          <c:idx val="0"/>
          <c:order val="0"/>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232-42A7-A7CD-0E2FF68F290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32-42A7-A7CD-0E2FF68F290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Sheet1!$B$2:$B$4</c:f>
              <c:numCache>
                <c:formatCode>General</c:formatCode>
                <c:ptCount val="3"/>
                <c:pt idx="0">
                  <c:v>100</c:v>
                </c:pt>
                <c:pt idx="1">
                  <c:v>90</c:v>
                </c:pt>
                <c:pt idx="2">
                  <c:v>50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PROJECT 1</c:v>
                      </c:pt>
                      <c:pt idx="1">
                        <c:v>PROJECT 2</c:v>
                      </c:pt>
                      <c:pt idx="2">
                        <c:v>PROJECT 3</c:v>
                      </c:pt>
                    </c:strCache>
                  </c:strRef>
                </c15:cat>
              </c15:filteredCategoryTitle>
            </c:ext>
            <c:ext xmlns:c16="http://schemas.microsoft.com/office/drawing/2014/chart" uri="{C3380CC4-5D6E-409C-BE32-E72D297353CC}">
              <c16:uniqueId val="{00000002-7232-42A7-A7CD-0E2FF68F2903}"/>
            </c:ext>
          </c:extLst>
        </c:ser>
        <c:ser>
          <c:idx val="1"/>
          <c:order val="1"/>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Sheet1!$C$2:$C$4</c:f>
              <c:numCache>
                <c:formatCode>General</c:formatCode>
                <c:ptCount val="3"/>
                <c:pt idx="0">
                  <c:v>90</c:v>
                </c:pt>
                <c:pt idx="1">
                  <c:v>75</c:v>
                </c:pt>
                <c:pt idx="2">
                  <c:v>100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PROJECT 1</c:v>
                      </c:pt>
                      <c:pt idx="1">
                        <c:v>PROJECT 2</c:v>
                      </c:pt>
                      <c:pt idx="2">
                        <c:v>PROJECT 3</c:v>
                      </c:pt>
                    </c:strCache>
                  </c:strRef>
                </c15:cat>
              </c15:filteredCategoryTitle>
            </c:ext>
            <c:ext xmlns:c16="http://schemas.microsoft.com/office/drawing/2014/chart" uri="{C3380CC4-5D6E-409C-BE32-E72D297353CC}">
              <c16:uniqueId val="{00000003-7232-42A7-A7CD-0E2FF68F2903}"/>
            </c:ext>
          </c:extLst>
        </c:ser>
        <c:ser>
          <c:idx val="2"/>
          <c:order val="2"/>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Sheet1!$D$2:$D$4</c:f>
              <c:numCache>
                <c:formatCode>General</c:formatCode>
                <c:ptCount val="3"/>
                <c:pt idx="0">
                  <c:v>70</c:v>
                </c:pt>
                <c:pt idx="1">
                  <c:v>55</c:v>
                </c:pt>
                <c:pt idx="2">
                  <c:v>85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PROJECT 1</c:v>
                      </c:pt>
                      <c:pt idx="1">
                        <c:v>PROJECT 2</c:v>
                      </c:pt>
                      <c:pt idx="2">
                        <c:v>PROJECT 3</c:v>
                      </c:pt>
                    </c:strCache>
                  </c:strRef>
                </c15:cat>
              </c15:filteredCategoryTitle>
            </c:ext>
            <c:ext xmlns:c16="http://schemas.microsoft.com/office/drawing/2014/chart" uri="{C3380CC4-5D6E-409C-BE32-E72D297353CC}">
              <c16:uniqueId val="{00000004-7232-42A7-A7CD-0E2FF68F2903}"/>
            </c:ext>
          </c:extLst>
        </c:ser>
        <c:ser>
          <c:idx val="3"/>
          <c:order val="3"/>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Sheet1!$E$2:$E$4</c:f>
              <c:numCache>
                <c:formatCode>General</c:formatCode>
                <c:ptCount val="3"/>
                <c:pt idx="0">
                  <c:v>50</c:v>
                </c:pt>
                <c:pt idx="1">
                  <c:v>65</c:v>
                </c:pt>
                <c:pt idx="2">
                  <c:v>70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Series 32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PROJECT 1</c:v>
                      </c:pt>
                      <c:pt idx="1">
                        <c:v>PROJECT 2</c:v>
                      </c:pt>
                      <c:pt idx="2">
                        <c:v>PROJECT 3</c:v>
                      </c:pt>
                    </c:strCache>
                  </c:strRef>
                </c15:cat>
              </c15:filteredCategoryTitle>
            </c:ext>
            <c:ext xmlns:c16="http://schemas.microsoft.com/office/drawing/2014/chart" uri="{C3380CC4-5D6E-409C-BE32-E72D297353CC}">
              <c16:uniqueId val="{00000005-7232-42A7-A7CD-0E2FF68F2903}"/>
            </c:ext>
          </c:extLst>
        </c:ser>
        <c:ser>
          <c:idx val="4"/>
          <c:order val="4"/>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Sheet1!$F$2:$F$4</c:f>
              <c:numCache>
                <c:formatCode>General</c:formatCode>
                <c:ptCount val="3"/>
                <c:pt idx="0">
                  <c:v>20</c:v>
                </c:pt>
                <c:pt idx="1">
                  <c:v>45</c:v>
                </c:pt>
                <c:pt idx="2">
                  <c:v>35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Series 322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PROJECT 1</c:v>
                      </c:pt>
                      <c:pt idx="1">
                        <c:v>PROJECT 2</c:v>
                      </c:pt>
                      <c:pt idx="2">
                        <c:v>PROJECT 3</c:v>
                      </c:pt>
                    </c:strCache>
                  </c:strRef>
                </c15:cat>
              </c15:filteredCategoryTitle>
            </c:ext>
            <c:ext xmlns:c16="http://schemas.microsoft.com/office/drawing/2014/chart" uri="{C3380CC4-5D6E-409C-BE32-E72D297353CC}">
              <c16:uniqueId val="{00000006-7232-42A7-A7CD-0E2FF68F2903}"/>
            </c:ext>
          </c:extLst>
        </c:ser>
        <c:dLbls>
          <c:showLegendKey val="0"/>
          <c:showVal val="0"/>
          <c:showCatName val="0"/>
          <c:showSerName val="0"/>
          <c:showPercent val="0"/>
          <c:showBubbleSize val="0"/>
        </c:dLbls>
        <c:gapWidth val="351"/>
        <c:overlap val="-14"/>
        <c:axId val="901342720"/>
        <c:axId val="901344256"/>
      </c:barChart>
      <c:catAx>
        <c:axId val="901342720"/>
        <c:scaling>
          <c:orientation val="minMax"/>
        </c:scaling>
        <c:delete val="0"/>
        <c:axPos val="b"/>
        <c:numFmt formatCode="General" sourceLinked="0"/>
        <c:majorTickMark val="out"/>
        <c:minorTickMark val="none"/>
        <c:tickLblPos val="nextTo"/>
        <c:spPr>
          <a:noFill/>
        </c:spPr>
        <c:crossAx val="901344256"/>
        <c:crosses val="autoZero"/>
        <c:auto val="1"/>
        <c:lblAlgn val="ctr"/>
        <c:lblOffset val="100"/>
        <c:noMultiLvlLbl val="0"/>
      </c:catAx>
      <c:valAx>
        <c:axId val="901344256"/>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901342720"/>
        <c:crosses val="autoZero"/>
        <c:crossBetween val="between"/>
      </c:valAx>
    </c:plotArea>
    <c:plotVisOnly val="1"/>
    <c:dispBlanksAs val="gap"/>
    <c:showDLblsOverMax val="0"/>
  </c:chart>
  <c:txPr>
    <a:bodyPr/>
    <a:lstStyle/>
    <a:p>
      <a:pPr>
        <a:defRPr sz="100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pPr/>
              <a:t>2017/8/24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pPr/>
              <a:t>‹#›</a:t>
            </a:fld>
            <a:endParaRPr lang="zh-CN" altLang="en-US"/>
          </a:p>
        </p:txBody>
      </p:sp>
    </p:spTree>
    <p:extLst>
      <p:ext uri="{BB962C8B-B14F-4D97-AF65-F5344CB8AC3E}">
        <p14:creationId xmlns:p14="http://schemas.microsoft.com/office/powerpoint/2010/main" val="48234476"/>
      </p:ext>
    </p:extLst>
  </p:cSld>
  <p:clrMap bg1="lt1" tx1="dk1" bg2="lt2" tx2="dk2" accent1="accent1" accent2="accent2" accent3="accent3" accent4="accent4" accent5="accent5" accent6="accent6" hlink="hlink" folHlink="folHlink"/>
  <p:notesStyle>
    <a:lvl1pPr marL="0" algn="l" defTabSz="914282" rtl="0" eaLnBrk="1" latinLnBrk="0" hangingPunct="1">
      <a:defRPr sz="1200" kern="1200">
        <a:solidFill>
          <a:schemeClr val="tx1"/>
        </a:solidFill>
        <a:latin typeface="+mn-lt"/>
        <a:ea typeface="+mn-ea"/>
        <a:cs typeface="+mn-cs"/>
      </a:defRPr>
    </a:lvl1pPr>
    <a:lvl2pPr marL="457140" algn="l" defTabSz="914282" rtl="0" eaLnBrk="1" latinLnBrk="0" hangingPunct="1">
      <a:defRPr sz="1200" kern="1200">
        <a:solidFill>
          <a:schemeClr val="tx1"/>
        </a:solidFill>
        <a:latin typeface="+mn-lt"/>
        <a:ea typeface="+mn-ea"/>
        <a:cs typeface="+mn-cs"/>
      </a:defRPr>
    </a:lvl2pPr>
    <a:lvl3pPr marL="914282" algn="l" defTabSz="914282" rtl="0" eaLnBrk="1" latinLnBrk="0" hangingPunct="1">
      <a:defRPr sz="1200" kern="1200">
        <a:solidFill>
          <a:schemeClr val="tx1"/>
        </a:solidFill>
        <a:latin typeface="+mn-lt"/>
        <a:ea typeface="+mn-ea"/>
        <a:cs typeface="+mn-cs"/>
      </a:defRPr>
    </a:lvl3pPr>
    <a:lvl4pPr marL="1371422" algn="l" defTabSz="914282" rtl="0" eaLnBrk="1" latinLnBrk="0" hangingPunct="1">
      <a:defRPr sz="1200" kern="1200">
        <a:solidFill>
          <a:schemeClr val="tx1"/>
        </a:solidFill>
        <a:latin typeface="+mn-lt"/>
        <a:ea typeface="+mn-ea"/>
        <a:cs typeface="+mn-cs"/>
      </a:defRPr>
    </a:lvl4pPr>
    <a:lvl5pPr marL="1828563" algn="l" defTabSz="914282" rtl="0" eaLnBrk="1" latinLnBrk="0" hangingPunct="1">
      <a:defRPr sz="1200" kern="1200">
        <a:solidFill>
          <a:schemeClr val="tx1"/>
        </a:solidFill>
        <a:latin typeface="+mn-lt"/>
        <a:ea typeface="+mn-ea"/>
        <a:cs typeface="+mn-cs"/>
      </a:defRPr>
    </a:lvl5pPr>
    <a:lvl6pPr marL="2285704" algn="l" defTabSz="914282" rtl="0" eaLnBrk="1" latinLnBrk="0" hangingPunct="1">
      <a:defRPr sz="1200" kern="1200">
        <a:solidFill>
          <a:schemeClr val="tx1"/>
        </a:solidFill>
        <a:latin typeface="+mn-lt"/>
        <a:ea typeface="+mn-ea"/>
        <a:cs typeface="+mn-cs"/>
      </a:defRPr>
    </a:lvl6pPr>
    <a:lvl7pPr marL="2742845" algn="l" defTabSz="914282" rtl="0" eaLnBrk="1" latinLnBrk="0" hangingPunct="1">
      <a:defRPr sz="1200" kern="1200">
        <a:solidFill>
          <a:schemeClr val="tx1"/>
        </a:solidFill>
        <a:latin typeface="+mn-lt"/>
        <a:ea typeface="+mn-ea"/>
        <a:cs typeface="+mn-cs"/>
      </a:defRPr>
    </a:lvl7pPr>
    <a:lvl8pPr marL="3199985" algn="l" defTabSz="914282" rtl="0" eaLnBrk="1" latinLnBrk="0" hangingPunct="1">
      <a:defRPr sz="1200" kern="1200">
        <a:solidFill>
          <a:schemeClr val="tx1"/>
        </a:solidFill>
        <a:latin typeface="+mn-lt"/>
        <a:ea typeface="+mn-ea"/>
        <a:cs typeface="+mn-cs"/>
      </a:defRPr>
    </a:lvl8pPr>
    <a:lvl9pPr marL="3657126" algn="l" defTabSz="9142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56211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13</a:t>
            </a:fld>
            <a:endParaRPr lang="zh-CN" altLang="en-US"/>
          </a:p>
        </p:txBody>
      </p:sp>
    </p:spTree>
    <p:extLst>
      <p:ext uri="{BB962C8B-B14F-4D97-AF65-F5344CB8AC3E}">
        <p14:creationId xmlns:p14="http://schemas.microsoft.com/office/powerpoint/2010/main" val="71667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pPr/>
              <a:t>16</a:t>
            </a:fld>
            <a:endParaRPr lang="zh-CN" altLang="en-US"/>
          </a:p>
        </p:txBody>
      </p:sp>
    </p:spTree>
    <p:extLst>
      <p:ext uri="{BB962C8B-B14F-4D97-AF65-F5344CB8AC3E}">
        <p14:creationId xmlns:p14="http://schemas.microsoft.com/office/powerpoint/2010/main" val="3023859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pPr/>
              <a:t>17</a:t>
            </a:fld>
            <a:endParaRPr lang="zh-CN" altLang="en-US"/>
          </a:p>
        </p:txBody>
      </p:sp>
    </p:spTree>
    <p:extLst>
      <p:ext uri="{BB962C8B-B14F-4D97-AF65-F5344CB8AC3E}">
        <p14:creationId xmlns:p14="http://schemas.microsoft.com/office/powerpoint/2010/main" val="81183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20525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20</a:t>
            </a:fld>
            <a:endParaRPr lang="zh-CN" altLang="en-US"/>
          </a:p>
        </p:txBody>
      </p:sp>
    </p:spTree>
    <p:extLst>
      <p:ext uri="{BB962C8B-B14F-4D97-AF65-F5344CB8AC3E}">
        <p14:creationId xmlns:p14="http://schemas.microsoft.com/office/powerpoint/2010/main" val="131047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p:spPr>
      </p:sp>
      <p:sp>
        <p:nvSpPr>
          <p:cNvPr id="5325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325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1D95B304-D636-4F2B-BE8B-3A3F10B16553}" type="slidenum">
              <a:rPr lang="zh-CN" altLang="en-US">
                <a:latin typeface="Arial" pitchFamily="34" charset="0"/>
              </a:rPr>
              <a:pPr fontAlgn="base">
                <a:spcBef>
                  <a:spcPct val="0"/>
                </a:spcBef>
                <a:spcAft>
                  <a:spcPct val="0"/>
                </a:spcAft>
                <a:buFont typeface="Arial" pitchFamily="34" charset="0"/>
                <a:buNone/>
              </a:pPr>
              <a:t>21</a:t>
            </a:fld>
            <a:endParaRPr lang="en-US" altLang="zh-CN">
              <a:latin typeface="Arial" pitchFamily="34" charset="0"/>
            </a:endParaRPr>
          </a:p>
        </p:txBody>
      </p:sp>
    </p:spTree>
    <p:extLst>
      <p:ext uri="{BB962C8B-B14F-4D97-AF65-F5344CB8AC3E}">
        <p14:creationId xmlns:p14="http://schemas.microsoft.com/office/powerpoint/2010/main" val="280434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24</a:t>
            </a:fld>
            <a:endParaRPr lang="zh-CN" altLang="en-US"/>
          </a:p>
        </p:txBody>
      </p:sp>
    </p:spTree>
    <p:extLst>
      <p:ext uri="{BB962C8B-B14F-4D97-AF65-F5344CB8AC3E}">
        <p14:creationId xmlns:p14="http://schemas.microsoft.com/office/powerpoint/2010/main" val="248130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261983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06E571-D681-4AE3-A409-FFDBA80E13A3}" type="slidenum">
              <a:rPr lang="zh-CN" altLang="en-US" smtClean="0"/>
              <a:pPr fontAlgn="base">
                <a:spcBef>
                  <a:spcPct val="0"/>
                </a:spcBef>
                <a:spcAft>
                  <a:spcPct val="0"/>
                </a:spcAft>
                <a:defRPr/>
              </a:pPr>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4</a:t>
            </a:fld>
            <a:endParaRPr lang="zh-CN" altLang="en-US"/>
          </a:p>
        </p:txBody>
      </p:sp>
    </p:spTree>
    <p:extLst>
      <p:ext uri="{BB962C8B-B14F-4D97-AF65-F5344CB8AC3E}">
        <p14:creationId xmlns:p14="http://schemas.microsoft.com/office/powerpoint/2010/main" val="216958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8593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71414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61226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a:lstStyle/>
          <a:p>
            <a:fld id="{9295031C-36FB-4BFB-B547-5049AC3C4D20}" type="slidenum">
              <a:rPr lang="zh-CN" altLang="en-US"/>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pPr/>
              <a:t>11</a:t>
            </a:fld>
            <a:endParaRPr lang="zh-CN" altLang="en-US"/>
          </a:p>
        </p:txBody>
      </p:sp>
    </p:spTree>
    <p:extLst>
      <p:ext uri="{BB962C8B-B14F-4D97-AF65-F5344CB8AC3E}">
        <p14:creationId xmlns:p14="http://schemas.microsoft.com/office/powerpoint/2010/main" val="564509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39588"/>
            <a:ext cx="1990115"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15" name="文本框 38"/>
          <p:cNvSpPr txBox="1"/>
          <p:nvPr userDrawn="1"/>
        </p:nvSpPr>
        <p:spPr>
          <a:xfrm>
            <a:off x="899592" y="432889"/>
            <a:ext cx="1804166" cy="266653"/>
          </a:xfrm>
          <a:prstGeom prst="rect">
            <a:avLst/>
          </a:prstGeom>
          <a:noFill/>
        </p:spPr>
        <p:txBody>
          <a:bodyPr wrap="none" lIns="96434" tIns="48217" rIns="96434" bIns="48217" rtlCol="0">
            <a:spAutoFit/>
          </a:bodyPr>
          <a:lstStyle/>
          <a:p>
            <a:pPr defTabSz="964278"/>
            <a:r>
              <a:rPr lang="en-US" altLang="zh-CN" sz="1050" dirty="0">
                <a:solidFill>
                  <a:schemeClr val="tx1">
                    <a:lumMod val="50000"/>
                    <a:lumOff val="50000"/>
                  </a:schemeClr>
                </a:solidFill>
                <a:cs typeface="+mn-ea"/>
                <a:sym typeface="+mn-lt"/>
              </a:rPr>
              <a:t>ADD RELATED TITLE WORDS</a:t>
            </a:r>
            <a:endParaRPr lang="zh-CN" altLang="en-US" sz="1050" dirty="0">
              <a:solidFill>
                <a:schemeClr val="tx1">
                  <a:lumMod val="50000"/>
                  <a:lumOff val="50000"/>
                </a:schemeClr>
              </a:solidFill>
              <a:cs typeface="+mn-ea"/>
              <a:sym typeface="+mn-lt"/>
            </a:endParaRPr>
          </a:p>
        </p:txBody>
      </p:sp>
      <p:pic>
        <p:nvPicPr>
          <p:cNvPr id="8" name="Picture 2" descr="C:\Users\Administrator\Desktop\75bab28f863d378bb007a7537ede48fc.jpg"/>
          <p:cNvPicPr>
            <a:picLocks noChangeAspect="1" noChangeArrowheads="1"/>
          </p:cNvPicPr>
          <p:nvPr userDrawn="1"/>
        </p:nvPicPr>
        <p:blipFill>
          <a:blip r:embed="rId2" cstate="print"/>
          <a:srcRect/>
          <a:stretch>
            <a:fillRect/>
          </a:stretch>
        </p:blipFill>
        <p:spPr bwMode="auto">
          <a:xfrm>
            <a:off x="7884368" y="4061718"/>
            <a:ext cx="2160240" cy="2163563"/>
          </a:xfrm>
          <a:prstGeom prst="rect">
            <a:avLst/>
          </a:prstGeom>
          <a:noFill/>
        </p:spPr>
      </p:pic>
      <p:pic>
        <p:nvPicPr>
          <p:cNvPr id="9" name="Picture 2" descr="C:\Users\Administrator\Desktop\75bab28f863d378bb007a7537ede48fc.jpg"/>
          <p:cNvPicPr>
            <a:picLocks noChangeAspect="1" noChangeArrowheads="1"/>
          </p:cNvPicPr>
          <p:nvPr userDrawn="1"/>
        </p:nvPicPr>
        <p:blipFill>
          <a:blip r:embed="rId3" cstate="print"/>
          <a:srcRect/>
          <a:stretch>
            <a:fillRect/>
          </a:stretch>
        </p:blipFill>
        <p:spPr bwMode="auto">
          <a:xfrm>
            <a:off x="179512" y="123478"/>
            <a:ext cx="647077" cy="648072"/>
          </a:xfrm>
          <a:prstGeom prst="rect">
            <a:avLst/>
          </a:prstGeom>
          <a:noFill/>
        </p:spPr>
      </p:pic>
    </p:spTree>
    <p:extLst>
      <p:ext uri="{BB962C8B-B14F-4D97-AF65-F5344CB8AC3E}">
        <p14:creationId xmlns:p14="http://schemas.microsoft.com/office/powerpoint/2010/main" val="29321356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pPr>
                <a:defRPr/>
              </a:pPr>
              <a:t>2017/8/24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4">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4">
                <a:cs typeface="+mn-ea"/>
                <a:sym typeface="+mn-lt"/>
              </a:endParaRPr>
            </a:p>
          </p:txBody>
        </p:sp>
      </p:grpSp>
      <p:sp>
        <p:nvSpPr>
          <p:cNvPr id="6" name="文本框 12"/>
          <p:cNvSpPr txBox="1">
            <a:spLocks noChangeArrowheads="1"/>
          </p:cNvSpPr>
          <p:nvPr userDrawn="1"/>
        </p:nvSpPr>
        <p:spPr bwMode="auto">
          <a:xfrm>
            <a:off x="-1" y="370296"/>
            <a:ext cx="179609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8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93874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pPr>
                <a:defRPr/>
              </a:pPr>
              <a:t>2017/8/24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vert="horz" wrap="square" lIns="68580" tIns="34290" rIns="68580" bIns="34290" numCol="1" anchor="t" anchorCtr="0" compatLnSpc="1">
            <a:prstTxWarp prst="textNoShape">
              <a:avLst/>
            </a:prstTxWarp>
          </a:bodyPr>
          <a:lstStyle>
            <a:lvl1pPr eaLnBrk="1" hangingPunct="1">
              <a:defRPr smtClean="0"/>
            </a:lvl1pPr>
          </a:lstStyle>
          <a:p>
            <a:pPr>
              <a:defRPr/>
            </a:pPr>
            <a:fld id="{4AAA05D2-2F82-4D1D-9A69-4CC173608BCF}" type="slidenum">
              <a:rPr lang="zh-CN" altLang="en-US"/>
              <a:pPr>
                <a:defRPr/>
              </a:pPr>
              <a:t>‹#›</a:t>
            </a:fld>
            <a:endParaRPr lang="zh-CN" altLang="en-US"/>
          </a:p>
        </p:txBody>
      </p:sp>
    </p:spTree>
  </p:cSld>
  <p:clrMapOvr>
    <a:masterClrMapping/>
  </p:clrMapOvr>
  <p:transition spd="slow" advClick="0"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Picture 2" descr="C:\Users\Administrator\Desktop\582c0aa581928.jpg"/>
          <p:cNvPicPr>
            <a:picLocks noChangeAspect="1" noChangeArrowheads="1"/>
          </p:cNvPicPr>
          <p:nvPr userDrawn="1"/>
        </p:nvPicPr>
        <p:blipFill>
          <a:blip r:embed="rId2" cstate="print"/>
          <a:srcRect/>
          <a:stretch>
            <a:fillRect/>
          </a:stretch>
        </p:blipFill>
        <p:spPr bwMode="auto">
          <a:xfrm>
            <a:off x="0" y="0"/>
            <a:ext cx="9144000" cy="514349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pPr/>
              <a:t>2017/8/24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pPr/>
              <a:t>‹#›</a:t>
            </a:fld>
            <a:endParaRPr kumimoji="1" lang="zh-CN" altLang="en-US"/>
          </a:p>
        </p:txBody>
      </p:sp>
    </p:spTree>
    <p:extLst>
      <p:ext uri="{BB962C8B-B14F-4D97-AF65-F5344CB8AC3E}">
        <p14:creationId xmlns:p14="http://schemas.microsoft.com/office/powerpoint/2010/main" val="173972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1271969"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年度工作概述</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1356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1271969"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工作完成情况</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37274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1271969"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成功项目展示</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404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67494"/>
            <a:ext cx="1271969" cy="312819"/>
          </a:xfrm>
          <a:prstGeom prst="rect">
            <a:avLst/>
          </a:prstGeom>
          <a:noFill/>
        </p:spPr>
        <p:txBody>
          <a:bodyPr wrap="none" lIns="96434" tIns="48217" rIns="96434" bIns="48217" rtlCol="0">
            <a:spAutoFit/>
          </a:bodyPr>
          <a:lstStyle/>
          <a:p>
            <a:pPr defTabSz="96427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明年工作计划</a:t>
            </a:r>
          </a:p>
        </p:txBody>
      </p:sp>
      <p:sp>
        <p:nvSpPr>
          <p:cNvPr id="10" name="右箭头 9"/>
          <p:cNvSpPr/>
          <p:nvPr userDrawn="1"/>
        </p:nvSpPr>
        <p:spPr>
          <a:xfrm>
            <a:off x="467544" y="267494"/>
            <a:ext cx="432048"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81030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78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pPr/>
              <a:t>2017/8/24</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3795072685"/>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64" r:id="rId3"/>
    <p:sldLayoutId id="2147483665" r:id="rId4"/>
    <p:sldLayoutId id="2147483669" r:id="rId5"/>
    <p:sldLayoutId id="2147483670" r:id="rId6"/>
    <p:sldLayoutId id="2147483671" r:id="rId7"/>
    <p:sldLayoutId id="2147483672" r:id="rId8"/>
    <p:sldLayoutId id="2147483667" r:id="rId9"/>
    <p:sldLayoutId id="2147483668" r:id="rId10"/>
    <p:sldLayoutId id="2147483673" r:id="rId11"/>
  </p:sldLayoutIdLst>
  <p:transition/>
  <p:txStyles>
    <p:titleStyle>
      <a:lvl1pPr algn="ctr" defTabSz="914282" rtl="0" eaLnBrk="1" latinLnBrk="0" hangingPunct="1">
        <a:spcBef>
          <a:spcPct val="0"/>
        </a:spcBef>
        <a:buNone/>
        <a:defRPr sz="4400" kern="1200">
          <a:solidFill>
            <a:schemeClr val="tx1"/>
          </a:solidFill>
          <a:latin typeface="+mj-lt"/>
          <a:ea typeface="+mj-ea"/>
          <a:cs typeface="+mj-cs"/>
        </a:defRPr>
      </a:lvl1pPr>
    </p:titleStyle>
    <p:bodyStyle>
      <a:lvl1pPr marL="342855" indent="-342855" algn="l" defTabSz="91428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4" indent="-285713" algn="l" defTabSz="91428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2" indent="-228570" algn="l" defTabSz="91428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9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3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7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6"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7"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347864" y="2078147"/>
            <a:ext cx="4310795"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itchFamily="34" charset="-122"/>
                <a:ea typeface="微软雅黑" pitchFamily="34" charset="-122"/>
              </a:rPr>
              <a:t>商业计划书</a:t>
            </a:r>
            <a:r>
              <a:rPr lang="en-US" altLang="zh-CN" sz="3600" b="1" dirty="0">
                <a:solidFill>
                  <a:schemeClr val="tx1">
                    <a:lumMod val="75000"/>
                    <a:lumOff val="25000"/>
                  </a:schemeClr>
                </a:solidFill>
                <a:latin typeface="微软雅黑" pitchFamily="34" charset="-122"/>
                <a:ea typeface="微软雅黑" pitchFamily="34" charset="-122"/>
              </a:rPr>
              <a:t>PPT</a:t>
            </a:r>
            <a:r>
              <a:rPr lang="zh-CN" altLang="en-US" sz="3600" b="1" dirty="0">
                <a:solidFill>
                  <a:schemeClr val="tx1">
                    <a:lumMod val="75000"/>
                    <a:lumOff val="25000"/>
                  </a:schemeClr>
                </a:solidFill>
                <a:latin typeface="微软雅黑" pitchFamily="34" charset="-122"/>
                <a:ea typeface="微软雅黑" pitchFamily="34" charset="-122"/>
              </a:rPr>
              <a:t>模版</a:t>
            </a:r>
          </a:p>
        </p:txBody>
      </p:sp>
      <p:sp>
        <p:nvSpPr>
          <p:cNvPr id="33" name="TextBox 32"/>
          <p:cNvSpPr txBox="1"/>
          <p:nvPr/>
        </p:nvSpPr>
        <p:spPr>
          <a:xfrm>
            <a:off x="3916665" y="2696021"/>
            <a:ext cx="3031599" cy="307777"/>
          </a:xfrm>
          <a:prstGeom prst="rect">
            <a:avLst/>
          </a:prstGeom>
          <a:noFill/>
        </p:spPr>
        <p:txBody>
          <a:bodyPr wrap="none" rtlCol="0">
            <a:spAutoFit/>
          </a:bodyPr>
          <a:lstStyle/>
          <a:p>
            <a:pPr algn="ctr" eaLnBrk="1" hangingPunct="1">
              <a:buFont typeface="Arial" pitchFamily="34" charset="0"/>
              <a:buNone/>
            </a:pP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适用于商务总结</a:t>
            </a:r>
            <a:r>
              <a:rPr lang="en-US" altLang="zh-CN" sz="1400" dirty="0">
                <a:solidFill>
                  <a:schemeClr val="tx1">
                    <a:lumMod val="75000"/>
                    <a:lumOff val="25000"/>
                  </a:schemeClr>
                </a:solidFill>
                <a:latin typeface="微软雅黑" pitchFamily="34" charset="-122"/>
                <a:ea typeface="微软雅黑" pitchFamily="34" charset="-122"/>
                <a:cs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工作总结</a:t>
            </a:r>
            <a:r>
              <a:rPr lang="en-US" altLang="zh-CN" sz="1400" dirty="0">
                <a:solidFill>
                  <a:schemeClr val="tx1">
                    <a:lumMod val="75000"/>
                    <a:lumOff val="25000"/>
                  </a:schemeClr>
                </a:solidFill>
                <a:latin typeface="微软雅黑" pitchFamily="34" charset="-122"/>
                <a:ea typeface="微软雅黑" pitchFamily="34" charset="-122"/>
                <a:cs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工作计划</a:t>
            </a:r>
          </a:p>
        </p:txBody>
      </p:sp>
      <p:sp>
        <p:nvSpPr>
          <p:cNvPr id="34" name="TextBox 33"/>
          <p:cNvSpPr txBox="1"/>
          <p:nvPr/>
        </p:nvSpPr>
        <p:spPr>
          <a:xfrm>
            <a:off x="3347864" y="3014831"/>
            <a:ext cx="4176464" cy="276999"/>
          </a:xfrm>
          <a:prstGeom prst="rect">
            <a:avLst/>
          </a:prstGeom>
          <a:noFill/>
        </p:spPr>
        <p:txBody>
          <a:bodyPr wrap="square" rtlCol="0">
            <a:spAutoFit/>
          </a:bodyPr>
          <a:lstStyle/>
          <a:p>
            <a:pPr algn="ctr"/>
            <a:r>
              <a:rPr lang="en-US" altLang="zh-CN" sz="1200" dirty="0">
                <a:solidFill>
                  <a:schemeClr val="tx1">
                    <a:lumMod val="75000"/>
                    <a:lumOff val="25000"/>
                  </a:schemeClr>
                </a:solidFill>
              </a:rPr>
              <a:t>CCTV FUTURE ADVERTISING COMPANYIS CCTV TO EXOLORE</a:t>
            </a:r>
            <a:endParaRPr lang="zh-CN" altLang="en-US" sz="1200" dirty="0">
              <a:solidFill>
                <a:schemeClr val="tx1">
                  <a:lumMod val="75000"/>
                  <a:lumOff val="25000"/>
                </a:schemeClr>
              </a:solidFill>
            </a:endParaRPr>
          </a:p>
        </p:txBody>
      </p:sp>
      <p:sp>
        <p:nvSpPr>
          <p:cNvPr id="13" name="TextBox 12"/>
          <p:cNvSpPr txBox="1"/>
          <p:nvPr/>
        </p:nvSpPr>
        <p:spPr>
          <a:xfrm>
            <a:off x="4413144" y="1131590"/>
            <a:ext cx="2319096" cy="1200329"/>
          </a:xfrm>
          <a:prstGeom prst="rect">
            <a:avLst/>
          </a:prstGeom>
          <a:noFill/>
        </p:spPr>
        <p:txBody>
          <a:bodyPr wrap="none" rtlCol="0">
            <a:spAutoFit/>
          </a:bodyPr>
          <a:lstStyle/>
          <a:p>
            <a:r>
              <a:rPr lang="en-US" altLang="zh-CN" sz="7200" spc="-300" dirty="0">
                <a:solidFill>
                  <a:schemeClr val="accent1"/>
                </a:solidFill>
                <a:latin typeface="Broadway" panose="04040905080B02020502" pitchFamily="82" charset="0"/>
              </a:rPr>
              <a:t>2019</a:t>
            </a:r>
            <a:endParaRPr lang="zh-CN" altLang="en-US" sz="7200" spc="-300" dirty="0">
              <a:solidFill>
                <a:schemeClr val="accent1"/>
              </a:solidFill>
              <a:latin typeface="Broadway" panose="04040905080B02020502" pitchFamily="82" charset="0"/>
            </a:endParaRPr>
          </a:p>
        </p:txBody>
      </p:sp>
      <p:sp>
        <p:nvSpPr>
          <p:cNvPr id="11" name="TextBox 33">
            <a:extLst>
              <a:ext uri="{FF2B5EF4-FFF2-40B4-BE49-F238E27FC236}">
                <a16:creationId xmlns:a16="http://schemas.microsoft.com/office/drawing/2014/main" id="{720F551A-EE63-4EC6-8663-4EB11443D69F}"/>
              </a:ext>
            </a:extLst>
          </p:cNvPr>
          <p:cNvSpPr txBox="1"/>
          <p:nvPr/>
        </p:nvSpPr>
        <p:spPr>
          <a:xfrm>
            <a:off x="3131840" y="3374871"/>
            <a:ext cx="4752528"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汇报人：千图网         时间：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日</a:t>
            </a:r>
          </a:p>
        </p:txBody>
      </p:sp>
      <p:pic>
        <p:nvPicPr>
          <p:cNvPr id="5" name="song from a secret garden 神秘园之歌">
            <a:hlinkClick r:id="" action="ppaction://media"/>
            <a:extLst>
              <a:ext uri="{FF2B5EF4-FFF2-40B4-BE49-F238E27FC236}">
                <a16:creationId xmlns:a16="http://schemas.microsoft.com/office/drawing/2014/main" id="{0461B0C4-BA66-4843-936F-7D5E65E026C8}"/>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684584" y="123478"/>
            <a:ext cx="609600" cy="609600"/>
          </a:xfrm>
          <a:prstGeom prst="rect">
            <a:avLst/>
          </a:prstGeom>
        </p:spPr>
      </p:pic>
      <p:pic>
        <p:nvPicPr>
          <p:cNvPr id="3" name="图片 2">
            <a:extLst>
              <a:ext uri="{FF2B5EF4-FFF2-40B4-BE49-F238E27FC236}">
                <a16:creationId xmlns:a16="http://schemas.microsoft.com/office/drawing/2014/main" id="{4A368CED-AAA1-497A-9DBB-24FE9E6A7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circle/>
      </p:transition>
    </mc:Choice>
    <mc:Fallback>
      <p:transition spd="slow" advClick="0"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ppt_w</p:attrName>
                                        </p:attrNameLst>
                                      </p:cBhvr>
                                      <p:tavLst>
                                        <p:tav tm="0" fmla="#ppt_w*sin(2.5*pi*$)">
                                          <p:val>
                                            <p:fltVal val="0"/>
                                          </p:val>
                                        </p:tav>
                                        <p:tav tm="100000">
                                          <p:val>
                                            <p:fltVal val="1"/>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18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27"/>
                                        </p:tgtEl>
                                        <p:attrNameLst>
                                          <p:attrName>style.visibility</p:attrName>
                                        </p:attrNameLst>
                                      </p:cBhvr>
                                      <p:to>
                                        <p:strVal val="visible"/>
                                      </p:to>
                                    </p:set>
                                    <p:anim by="(-#ppt_w*2)" calcmode="lin" valueType="num">
                                      <p:cBhvr rctx="PPT">
                                        <p:cTn id="22" dur="500" autoRev="1" fill="hold">
                                          <p:stCondLst>
                                            <p:cond delay="0"/>
                                          </p:stCondLst>
                                        </p:cTn>
                                        <p:tgtEl>
                                          <p:spTgt spid="27"/>
                                        </p:tgtEl>
                                        <p:attrNameLst>
                                          <p:attrName>ppt_w</p:attrName>
                                        </p:attrNameLst>
                                      </p:cBhvr>
                                    </p:anim>
                                    <p:anim by="(#ppt_w*0.50)" calcmode="lin" valueType="num">
                                      <p:cBhvr>
                                        <p:cTn id="23" dur="500" decel="50000" autoRev="1" fill="hold">
                                          <p:stCondLst>
                                            <p:cond delay="0"/>
                                          </p:stCondLst>
                                        </p:cTn>
                                        <p:tgtEl>
                                          <p:spTgt spid="27"/>
                                        </p:tgtEl>
                                        <p:attrNameLst>
                                          <p:attrName>ppt_x</p:attrName>
                                        </p:attrNameLst>
                                      </p:cBhvr>
                                    </p:anim>
                                    <p:anim from="(-#ppt_h/2)" to="(#ppt_y)" calcmode="lin" valueType="num">
                                      <p:cBhvr>
                                        <p:cTn id="24" dur="1000" fill="hold">
                                          <p:stCondLst>
                                            <p:cond delay="0"/>
                                          </p:stCondLst>
                                        </p:cTn>
                                        <p:tgtEl>
                                          <p:spTgt spid="27"/>
                                        </p:tgtEl>
                                        <p:attrNameLst>
                                          <p:attrName>ppt_y</p:attrName>
                                        </p:attrNameLst>
                                      </p:cBhvr>
                                    </p:anim>
                                    <p:animRot by="21600000">
                                      <p:cBhvr>
                                        <p:cTn id="25" dur="1000" fill="hold">
                                          <p:stCondLst>
                                            <p:cond delay="0"/>
                                          </p:stCondLst>
                                        </p:cTn>
                                        <p:tgtEl>
                                          <p:spTgt spid="27"/>
                                        </p:tgtEl>
                                        <p:attrNameLst>
                                          <p:attrName>r</p:attrName>
                                        </p:attrNameLst>
                                      </p:cBhvr>
                                    </p:animRot>
                                  </p:childTnLst>
                                </p:cTn>
                              </p:par>
                            </p:childTnLst>
                          </p:cTn>
                        </p:par>
                        <p:par>
                          <p:cTn id="26" fill="hold">
                            <p:stCondLst>
                              <p:cond delay="37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1"/>
                                          </p:val>
                                        </p:tav>
                                        <p:tav tm="100000">
                                          <p:val>
                                            <p:strVal val="#ppt_x"/>
                                          </p:val>
                                        </p:tav>
                                      </p:tavLst>
                                    </p:anim>
                                    <p:anim calcmode="lin" valueType="num">
                                      <p:cBhvr>
                                        <p:cTn id="31" dur="1000" fill="hold"/>
                                        <p:tgtEl>
                                          <p:spTgt spid="33"/>
                                        </p:tgtEl>
                                        <p:attrNameLst>
                                          <p:attrName>ppt_y</p:attrName>
                                        </p:attrNameLst>
                                      </p:cBhvr>
                                      <p:tavLst>
                                        <p:tav tm="0">
                                          <p:val>
                                            <p:strVal val="#ppt_y"/>
                                          </p:val>
                                        </p:tav>
                                        <p:tav tm="100000">
                                          <p:val>
                                            <p:strVal val="#ppt_y"/>
                                          </p:val>
                                        </p:tav>
                                      </p:tavLst>
                                    </p:anim>
                                  </p:childTnLst>
                                </p:cTn>
                              </p:par>
                            </p:childTnLst>
                          </p:cTn>
                        </p:par>
                        <p:par>
                          <p:cTn id="32" fill="hold">
                            <p:stCondLst>
                              <p:cond delay="6300"/>
                            </p:stCondLst>
                            <p:childTnLst>
                              <p:par>
                                <p:cTn id="33" presetID="42"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300"/>
                            </p:stCondLst>
                            <p:childTnLst>
                              <p:par>
                                <p:cTn id="39" presetID="42"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4" repeatCount="indefinite" fill="hold" display="0">
                  <p:stCondLst>
                    <p:cond delay="indefinite"/>
                  </p:stCondLst>
                  <p:endCondLst>
                    <p:cond evt="onStopAudio" delay="0">
                      <p:tgtEl>
                        <p:sldTgt/>
                      </p:tgtEl>
                    </p:cond>
                  </p:endCondLst>
                </p:cTn>
                <p:tgtEl>
                  <p:spTgt spid="5"/>
                </p:tgtEl>
              </p:cMediaNode>
            </p:audio>
          </p:childTnLst>
        </p:cTn>
      </p:par>
    </p:tnLst>
    <p:bldLst>
      <p:bldP spid="27" grpId="0"/>
      <p:bldP spid="33" grpId="0"/>
      <p:bldP spid="34" grpId="0"/>
      <p:bldP spid="13"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01"/>
          <p:cNvCxnSpPr/>
          <p:nvPr/>
        </p:nvCxnSpPr>
        <p:spPr>
          <a:xfrm flipH="1">
            <a:off x="2506901" y="2794933"/>
            <a:ext cx="2019844" cy="0"/>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Down Arrow Callout 133"/>
          <p:cNvSpPr/>
          <p:nvPr/>
        </p:nvSpPr>
        <p:spPr>
          <a:xfrm>
            <a:off x="2470530" y="1391753"/>
            <a:ext cx="2092586" cy="1316771"/>
          </a:xfrm>
          <a:prstGeom prst="downArrowCallout">
            <a:avLst>
              <a:gd name="adj1" fmla="val 25776"/>
              <a:gd name="adj2" fmla="val 9254"/>
              <a:gd name="adj3" fmla="val 9254"/>
              <a:gd name="adj4" fmla="val 907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7" name="Sev01"/>
          <p:cNvSpPr>
            <a:spLocks noChangeAspect="1"/>
          </p:cNvSpPr>
          <p:nvPr/>
        </p:nvSpPr>
        <p:spPr>
          <a:xfrm>
            <a:off x="3422004" y="2708525"/>
            <a:ext cx="189645" cy="189645"/>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cxnSp>
        <p:nvCxnSpPr>
          <p:cNvPr id="8" name="Straight Connector 141"/>
          <p:cNvCxnSpPr/>
          <p:nvPr/>
        </p:nvCxnSpPr>
        <p:spPr>
          <a:xfrm flipH="1">
            <a:off x="4596702" y="2794933"/>
            <a:ext cx="2019844" cy="0"/>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Down Arrow Callout 144"/>
          <p:cNvSpPr/>
          <p:nvPr/>
        </p:nvSpPr>
        <p:spPr>
          <a:xfrm flipV="1">
            <a:off x="4560331" y="2903937"/>
            <a:ext cx="2092586" cy="1316771"/>
          </a:xfrm>
          <a:prstGeom prst="downArrowCallout">
            <a:avLst>
              <a:gd name="adj1" fmla="val 25776"/>
              <a:gd name="adj2" fmla="val 9254"/>
              <a:gd name="adj3" fmla="val 9254"/>
              <a:gd name="adj4" fmla="val 907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3" name="Sev01"/>
          <p:cNvSpPr>
            <a:spLocks noChangeAspect="1"/>
          </p:cNvSpPr>
          <p:nvPr/>
        </p:nvSpPr>
        <p:spPr>
          <a:xfrm>
            <a:off x="5511805" y="2708525"/>
            <a:ext cx="189645" cy="189645"/>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sp>
        <p:nvSpPr>
          <p:cNvPr id="14" name="Sev01"/>
          <p:cNvSpPr>
            <a:spLocks noChangeAspect="1"/>
          </p:cNvSpPr>
          <p:nvPr/>
        </p:nvSpPr>
        <p:spPr>
          <a:xfrm>
            <a:off x="7352712" y="2983589"/>
            <a:ext cx="693003" cy="69300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cxnSp>
        <p:nvCxnSpPr>
          <p:cNvPr id="15" name="Straight Connector 149"/>
          <p:cNvCxnSpPr/>
          <p:nvPr/>
        </p:nvCxnSpPr>
        <p:spPr>
          <a:xfrm flipH="1">
            <a:off x="6689289" y="2794933"/>
            <a:ext cx="2019844" cy="0"/>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Down Arrow Callout 152"/>
          <p:cNvSpPr/>
          <p:nvPr/>
        </p:nvSpPr>
        <p:spPr>
          <a:xfrm>
            <a:off x="6652918" y="1391753"/>
            <a:ext cx="2092586" cy="1316771"/>
          </a:xfrm>
          <a:prstGeom prst="downArrowCallout">
            <a:avLst>
              <a:gd name="adj1" fmla="val 25776"/>
              <a:gd name="adj2" fmla="val 9254"/>
              <a:gd name="adj3" fmla="val 9254"/>
              <a:gd name="adj4" fmla="val 907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1" name="Sev01"/>
          <p:cNvSpPr>
            <a:spLocks noChangeAspect="1"/>
          </p:cNvSpPr>
          <p:nvPr/>
        </p:nvSpPr>
        <p:spPr>
          <a:xfrm>
            <a:off x="7604391" y="2708525"/>
            <a:ext cx="189645" cy="189645"/>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sp>
        <p:nvSpPr>
          <p:cNvPr id="22" name="Sev01"/>
          <p:cNvSpPr>
            <a:spLocks noChangeAspect="1"/>
          </p:cNvSpPr>
          <p:nvPr/>
        </p:nvSpPr>
        <p:spPr>
          <a:xfrm>
            <a:off x="5260126" y="1929200"/>
            <a:ext cx="693003" cy="69300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sp>
        <p:nvSpPr>
          <p:cNvPr id="24" name="Sev01"/>
          <p:cNvSpPr>
            <a:spLocks noChangeAspect="1"/>
          </p:cNvSpPr>
          <p:nvPr/>
        </p:nvSpPr>
        <p:spPr>
          <a:xfrm>
            <a:off x="3163465" y="2983589"/>
            <a:ext cx="693003" cy="69300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cxnSp>
        <p:nvCxnSpPr>
          <p:cNvPr id="26" name="Straight Connector 141"/>
          <p:cNvCxnSpPr/>
          <p:nvPr/>
        </p:nvCxnSpPr>
        <p:spPr>
          <a:xfrm flipH="1">
            <a:off x="396993" y="2794933"/>
            <a:ext cx="2019844" cy="0"/>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Down Arrow Callout 144"/>
          <p:cNvSpPr/>
          <p:nvPr/>
        </p:nvSpPr>
        <p:spPr>
          <a:xfrm flipV="1">
            <a:off x="360621" y="2903937"/>
            <a:ext cx="2092586" cy="1316771"/>
          </a:xfrm>
          <a:prstGeom prst="downArrowCallout">
            <a:avLst>
              <a:gd name="adj1" fmla="val 25776"/>
              <a:gd name="adj2" fmla="val 9254"/>
              <a:gd name="adj3" fmla="val 9254"/>
              <a:gd name="adj4" fmla="val 907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1" name="Sev01"/>
          <p:cNvSpPr>
            <a:spLocks noChangeAspect="1"/>
          </p:cNvSpPr>
          <p:nvPr/>
        </p:nvSpPr>
        <p:spPr>
          <a:xfrm>
            <a:off x="1312095" y="2708525"/>
            <a:ext cx="189645" cy="189645"/>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sp>
        <p:nvSpPr>
          <p:cNvPr id="32" name="Sev01"/>
          <p:cNvSpPr>
            <a:spLocks noChangeAspect="1"/>
          </p:cNvSpPr>
          <p:nvPr/>
        </p:nvSpPr>
        <p:spPr>
          <a:xfrm>
            <a:off x="1060416" y="1929200"/>
            <a:ext cx="693003" cy="69300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000" dirty="0">
              <a:solidFill>
                <a:schemeClr val="bg1"/>
              </a:solidFill>
              <a:latin typeface="FontAwesome" pitchFamily="2" charset="0"/>
            </a:endParaRPr>
          </a:p>
        </p:txBody>
      </p:sp>
      <p:sp>
        <p:nvSpPr>
          <p:cNvPr id="23" name="Freeform 62"/>
          <p:cNvSpPr>
            <a:spLocks noEditPoints="1"/>
          </p:cNvSpPr>
          <p:nvPr/>
        </p:nvSpPr>
        <p:spPr bwMode="auto">
          <a:xfrm>
            <a:off x="3285946" y="3130063"/>
            <a:ext cx="448722" cy="400054"/>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3" name="Group 71"/>
          <p:cNvGrpSpPr>
            <a:grpSpLocks noChangeAspect="1"/>
          </p:cNvGrpSpPr>
          <p:nvPr/>
        </p:nvGrpSpPr>
        <p:grpSpPr bwMode="auto">
          <a:xfrm>
            <a:off x="5397219" y="2072346"/>
            <a:ext cx="432468" cy="432025"/>
            <a:chOff x="3349" y="1673"/>
            <a:chExt cx="977" cy="976"/>
          </a:xfrm>
          <a:solidFill>
            <a:schemeClr val="accent1"/>
          </a:solidFill>
        </p:grpSpPr>
        <p:sp>
          <p:nvSpPr>
            <p:cNvPr id="27" name="Freeform 72"/>
            <p:cNvSpPr>
              <a:spLocks noEditPoints="1"/>
            </p:cNvSpPr>
            <p:nvPr/>
          </p:nvSpPr>
          <p:spPr bwMode="auto">
            <a:xfrm>
              <a:off x="3349" y="1673"/>
              <a:ext cx="977" cy="976"/>
            </a:xfrm>
            <a:custGeom>
              <a:avLst/>
              <a:gdLst>
                <a:gd name="T0" fmla="*/ 338 w 411"/>
                <a:gd name="T1" fmla="*/ 69 h 410"/>
                <a:gd name="T2" fmla="*/ 104 w 411"/>
                <a:gd name="T3" fmla="*/ 59 h 410"/>
                <a:gd name="T4" fmla="*/ 70 w 411"/>
                <a:gd name="T5" fmla="*/ 74 h 410"/>
                <a:gd name="T6" fmla="*/ 92 w 411"/>
                <a:gd name="T7" fmla="*/ 63 h 410"/>
                <a:gd name="T8" fmla="*/ 112 w 411"/>
                <a:gd name="T9" fmla="*/ 47 h 410"/>
                <a:gd name="T10" fmla="*/ 99 w 411"/>
                <a:gd name="T11" fmla="*/ 363 h 410"/>
                <a:gd name="T12" fmla="*/ 84 w 411"/>
                <a:gd name="T13" fmla="*/ 342 h 410"/>
                <a:gd name="T14" fmla="*/ 26 w 411"/>
                <a:gd name="T15" fmla="*/ 171 h 410"/>
                <a:gd name="T16" fmla="*/ 56 w 411"/>
                <a:gd name="T17" fmla="*/ 224 h 410"/>
                <a:gd name="T18" fmla="*/ 87 w 411"/>
                <a:gd name="T19" fmla="*/ 278 h 410"/>
                <a:gd name="T20" fmla="*/ 123 w 411"/>
                <a:gd name="T21" fmla="*/ 339 h 410"/>
                <a:gd name="T22" fmla="*/ 145 w 411"/>
                <a:gd name="T23" fmla="*/ 381 h 410"/>
                <a:gd name="T24" fmla="*/ 145 w 411"/>
                <a:gd name="T25" fmla="*/ 358 h 410"/>
                <a:gd name="T26" fmla="*/ 155 w 411"/>
                <a:gd name="T27" fmla="*/ 307 h 410"/>
                <a:gd name="T28" fmla="*/ 160 w 411"/>
                <a:gd name="T29" fmla="*/ 264 h 410"/>
                <a:gd name="T30" fmla="*/ 134 w 411"/>
                <a:gd name="T31" fmla="*/ 240 h 410"/>
                <a:gd name="T32" fmla="*/ 83 w 411"/>
                <a:gd name="T33" fmla="*/ 223 h 410"/>
                <a:gd name="T34" fmla="*/ 62 w 411"/>
                <a:gd name="T35" fmla="*/ 218 h 410"/>
                <a:gd name="T36" fmla="*/ 63 w 411"/>
                <a:gd name="T37" fmla="*/ 185 h 410"/>
                <a:gd name="T38" fmla="*/ 85 w 411"/>
                <a:gd name="T39" fmla="*/ 184 h 410"/>
                <a:gd name="T40" fmla="*/ 124 w 411"/>
                <a:gd name="T41" fmla="*/ 161 h 410"/>
                <a:gd name="T42" fmla="*/ 137 w 411"/>
                <a:gd name="T43" fmla="*/ 132 h 410"/>
                <a:gd name="T44" fmla="*/ 117 w 411"/>
                <a:gd name="T45" fmla="*/ 111 h 410"/>
                <a:gd name="T46" fmla="*/ 91 w 411"/>
                <a:gd name="T47" fmla="*/ 110 h 410"/>
                <a:gd name="T48" fmla="*/ 134 w 411"/>
                <a:gd name="T49" fmla="*/ 89 h 410"/>
                <a:gd name="T50" fmla="*/ 144 w 411"/>
                <a:gd name="T51" fmla="*/ 101 h 410"/>
                <a:gd name="T52" fmla="*/ 123 w 411"/>
                <a:gd name="T53" fmla="*/ 64 h 410"/>
                <a:gd name="T54" fmla="*/ 116 w 411"/>
                <a:gd name="T55" fmla="*/ 65 h 410"/>
                <a:gd name="T56" fmla="*/ 159 w 411"/>
                <a:gd name="T57" fmla="*/ 34 h 410"/>
                <a:gd name="T58" fmla="*/ 140 w 411"/>
                <a:gd name="T59" fmla="*/ 26 h 410"/>
                <a:gd name="T60" fmla="*/ 330 w 411"/>
                <a:gd name="T61" fmla="*/ 64 h 410"/>
                <a:gd name="T62" fmla="*/ 303 w 411"/>
                <a:gd name="T63" fmla="*/ 76 h 410"/>
                <a:gd name="T64" fmla="*/ 287 w 411"/>
                <a:gd name="T65" fmla="*/ 73 h 410"/>
                <a:gd name="T66" fmla="*/ 243 w 411"/>
                <a:gd name="T67" fmla="*/ 73 h 410"/>
                <a:gd name="T68" fmla="*/ 248 w 411"/>
                <a:gd name="T69" fmla="*/ 111 h 410"/>
                <a:gd name="T70" fmla="*/ 267 w 411"/>
                <a:gd name="T71" fmla="*/ 98 h 410"/>
                <a:gd name="T72" fmla="*/ 252 w 411"/>
                <a:gd name="T73" fmla="*/ 116 h 410"/>
                <a:gd name="T74" fmla="*/ 215 w 411"/>
                <a:gd name="T75" fmla="*/ 141 h 410"/>
                <a:gd name="T76" fmla="*/ 219 w 411"/>
                <a:gd name="T77" fmla="*/ 158 h 410"/>
                <a:gd name="T78" fmla="*/ 249 w 411"/>
                <a:gd name="T79" fmla="*/ 159 h 410"/>
                <a:gd name="T80" fmla="*/ 264 w 411"/>
                <a:gd name="T81" fmla="*/ 157 h 410"/>
                <a:gd name="T82" fmla="*/ 267 w 411"/>
                <a:gd name="T83" fmla="*/ 180 h 410"/>
                <a:gd name="T84" fmla="*/ 216 w 411"/>
                <a:gd name="T85" fmla="*/ 169 h 410"/>
                <a:gd name="T86" fmla="*/ 186 w 411"/>
                <a:gd name="T87" fmla="*/ 209 h 410"/>
                <a:gd name="T88" fmla="*/ 219 w 411"/>
                <a:gd name="T89" fmla="*/ 243 h 410"/>
                <a:gd name="T90" fmla="*/ 242 w 411"/>
                <a:gd name="T91" fmla="*/ 306 h 410"/>
                <a:gd name="T92" fmla="*/ 275 w 411"/>
                <a:gd name="T93" fmla="*/ 324 h 410"/>
                <a:gd name="T94" fmla="*/ 292 w 411"/>
                <a:gd name="T95" fmla="*/ 263 h 410"/>
                <a:gd name="T96" fmla="*/ 306 w 411"/>
                <a:gd name="T97" fmla="*/ 230 h 410"/>
                <a:gd name="T98" fmla="*/ 323 w 411"/>
                <a:gd name="T99" fmla="*/ 198 h 410"/>
                <a:gd name="T100" fmla="*/ 330 w 411"/>
                <a:gd name="T101" fmla="*/ 196 h 410"/>
                <a:gd name="T102" fmla="*/ 347 w 411"/>
                <a:gd name="T103" fmla="*/ 236 h 410"/>
                <a:gd name="T104" fmla="*/ 379 w 411"/>
                <a:gd name="T105" fmla="*/ 221 h 410"/>
                <a:gd name="T106" fmla="*/ 385 w 411"/>
                <a:gd name="T107" fmla="*/ 243 h 410"/>
                <a:gd name="T108" fmla="*/ 379 w 411"/>
                <a:gd name="T109" fmla="*/ 257 h 410"/>
                <a:gd name="T110" fmla="*/ 380 w 411"/>
                <a:gd name="T111" fmla="*/ 271 h 410"/>
                <a:gd name="T112" fmla="*/ 340 w 411"/>
                <a:gd name="T113" fmla="*/ 320 h 410"/>
                <a:gd name="T114" fmla="*/ 293 w 411"/>
                <a:gd name="T115" fmla="*/ 358 h 410"/>
                <a:gd name="T116" fmla="*/ 280 w 411"/>
                <a:gd name="T117" fmla="*/ 188 h 410"/>
                <a:gd name="T118" fmla="*/ 287 w 411"/>
                <a:gd name="T119" fmla="*/ 210 h 410"/>
                <a:gd name="T120" fmla="*/ 278 w 411"/>
                <a:gd name="T121" fmla="*/ 15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 h="410">
                  <a:moveTo>
                    <a:pt x="205" y="0"/>
                  </a:moveTo>
                  <a:cubicBezTo>
                    <a:pt x="92" y="0"/>
                    <a:pt x="0" y="92"/>
                    <a:pt x="0" y="205"/>
                  </a:cubicBezTo>
                  <a:cubicBezTo>
                    <a:pt x="0" y="318"/>
                    <a:pt x="92" y="410"/>
                    <a:pt x="205" y="410"/>
                  </a:cubicBezTo>
                  <a:cubicBezTo>
                    <a:pt x="318" y="410"/>
                    <a:pt x="411" y="318"/>
                    <a:pt x="411" y="205"/>
                  </a:cubicBezTo>
                  <a:cubicBezTo>
                    <a:pt x="411" y="92"/>
                    <a:pt x="318" y="0"/>
                    <a:pt x="205" y="0"/>
                  </a:cubicBezTo>
                  <a:close/>
                  <a:moveTo>
                    <a:pt x="394" y="219"/>
                  </a:moveTo>
                  <a:cubicBezTo>
                    <a:pt x="394" y="219"/>
                    <a:pt x="394" y="219"/>
                    <a:pt x="394" y="218"/>
                  </a:cubicBezTo>
                  <a:cubicBezTo>
                    <a:pt x="394" y="218"/>
                    <a:pt x="393" y="217"/>
                    <a:pt x="393" y="217"/>
                  </a:cubicBezTo>
                  <a:cubicBezTo>
                    <a:pt x="392" y="214"/>
                    <a:pt x="393" y="213"/>
                    <a:pt x="395" y="212"/>
                  </a:cubicBezTo>
                  <a:cubicBezTo>
                    <a:pt x="395" y="212"/>
                    <a:pt x="395" y="211"/>
                    <a:pt x="395" y="211"/>
                  </a:cubicBezTo>
                  <a:cubicBezTo>
                    <a:pt x="395" y="211"/>
                    <a:pt x="395" y="211"/>
                    <a:pt x="396" y="211"/>
                  </a:cubicBezTo>
                  <a:cubicBezTo>
                    <a:pt x="395" y="214"/>
                    <a:pt x="395" y="217"/>
                    <a:pt x="395" y="220"/>
                  </a:cubicBezTo>
                  <a:cubicBezTo>
                    <a:pt x="395" y="220"/>
                    <a:pt x="394" y="219"/>
                    <a:pt x="394" y="219"/>
                  </a:cubicBezTo>
                  <a:close/>
                  <a:moveTo>
                    <a:pt x="339" y="70"/>
                  </a:moveTo>
                  <a:cubicBezTo>
                    <a:pt x="339" y="70"/>
                    <a:pt x="338" y="70"/>
                    <a:pt x="338" y="69"/>
                  </a:cubicBezTo>
                  <a:cubicBezTo>
                    <a:pt x="339" y="69"/>
                    <a:pt x="339" y="70"/>
                    <a:pt x="339" y="70"/>
                  </a:cubicBezTo>
                  <a:close/>
                  <a:moveTo>
                    <a:pt x="115" y="44"/>
                  </a:moveTo>
                  <a:cubicBezTo>
                    <a:pt x="116" y="45"/>
                    <a:pt x="116" y="46"/>
                    <a:pt x="116" y="47"/>
                  </a:cubicBezTo>
                  <a:cubicBezTo>
                    <a:pt x="116" y="48"/>
                    <a:pt x="115" y="48"/>
                    <a:pt x="115" y="49"/>
                  </a:cubicBezTo>
                  <a:cubicBezTo>
                    <a:pt x="117" y="50"/>
                    <a:pt x="120" y="50"/>
                    <a:pt x="120" y="52"/>
                  </a:cubicBezTo>
                  <a:cubicBezTo>
                    <a:pt x="120" y="53"/>
                    <a:pt x="119" y="56"/>
                    <a:pt x="118" y="57"/>
                  </a:cubicBezTo>
                  <a:cubicBezTo>
                    <a:pt x="118" y="57"/>
                    <a:pt x="118" y="61"/>
                    <a:pt x="116" y="63"/>
                  </a:cubicBezTo>
                  <a:cubicBezTo>
                    <a:pt x="116" y="63"/>
                    <a:pt x="116" y="63"/>
                    <a:pt x="116" y="63"/>
                  </a:cubicBezTo>
                  <a:cubicBezTo>
                    <a:pt x="117" y="62"/>
                    <a:pt x="116" y="61"/>
                    <a:pt x="116" y="61"/>
                  </a:cubicBezTo>
                  <a:cubicBezTo>
                    <a:pt x="116" y="61"/>
                    <a:pt x="115" y="61"/>
                    <a:pt x="115" y="61"/>
                  </a:cubicBezTo>
                  <a:cubicBezTo>
                    <a:pt x="114" y="61"/>
                    <a:pt x="115" y="59"/>
                    <a:pt x="115" y="58"/>
                  </a:cubicBezTo>
                  <a:cubicBezTo>
                    <a:pt x="115" y="58"/>
                    <a:pt x="115" y="57"/>
                    <a:pt x="115" y="56"/>
                  </a:cubicBezTo>
                  <a:cubicBezTo>
                    <a:pt x="114" y="56"/>
                    <a:pt x="113" y="57"/>
                    <a:pt x="112" y="57"/>
                  </a:cubicBezTo>
                  <a:cubicBezTo>
                    <a:pt x="111" y="59"/>
                    <a:pt x="113" y="59"/>
                    <a:pt x="112" y="61"/>
                  </a:cubicBezTo>
                  <a:cubicBezTo>
                    <a:pt x="108" y="63"/>
                    <a:pt x="107" y="59"/>
                    <a:pt x="104" y="59"/>
                  </a:cubicBezTo>
                  <a:cubicBezTo>
                    <a:pt x="103" y="59"/>
                    <a:pt x="102" y="60"/>
                    <a:pt x="101" y="60"/>
                  </a:cubicBezTo>
                  <a:cubicBezTo>
                    <a:pt x="100" y="61"/>
                    <a:pt x="98" y="62"/>
                    <a:pt x="97" y="64"/>
                  </a:cubicBezTo>
                  <a:cubicBezTo>
                    <a:pt x="97" y="65"/>
                    <a:pt x="98" y="66"/>
                    <a:pt x="99" y="66"/>
                  </a:cubicBezTo>
                  <a:cubicBezTo>
                    <a:pt x="100" y="67"/>
                    <a:pt x="100" y="68"/>
                    <a:pt x="100" y="69"/>
                  </a:cubicBezTo>
                  <a:cubicBezTo>
                    <a:pt x="102" y="69"/>
                    <a:pt x="102" y="69"/>
                    <a:pt x="103" y="70"/>
                  </a:cubicBezTo>
                  <a:cubicBezTo>
                    <a:pt x="103" y="71"/>
                    <a:pt x="103" y="71"/>
                    <a:pt x="103" y="73"/>
                  </a:cubicBezTo>
                  <a:cubicBezTo>
                    <a:pt x="103" y="74"/>
                    <a:pt x="105" y="75"/>
                    <a:pt x="104" y="77"/>
                  </a:cubicBezTo>
                  <a:cubicBezTo>
                    <a:pt x="103" y="78"/>
                    <a:pt x="100" y="80"/>
                    <a:pt x="98" y="80"/>
                  </a:cubicBezTo>
                  <a:cubicBezTo>
                    <a:pt x="96" y="80"/>
                    <a:pt x="94" y="79"/>
                    <a:pt x="91" y="79"/>
                  </a:cubicBezTo>
                  <a:cubicBezTo>
                    <a:pt x="89" y="79"/>
                    <a:pt x="87" y="79"/>
                    <a:pt x="87" y="79"/>
                  </a:cubicBezTo>
                  <a:cubicBezTo>
                    <a:pt x="85" y="78"/>
                    <a:pt x="85" y="76"/>
                    <a:pt x="84" y="76"/>
                  </a:cubicBezTo>
                  <a:cubicBezTo>
                    <a:pt x="82" y="76"/>
                    <a:pt x="81" y="78"/>
                    <a:pt x="78" y="78"/>
                  </a:cubicBezTo>
                  <a:cubicBezTo>
                    <a:pt x="77" y="78"/>
                    <a:pt x="76" y="77"/>
                    <a:pt x="75" y="77"/>
                  </a:cubicBezTo>
                  <a:cubicBezTo>
                    <a:pt x="73" y="77"/>
                    <a:pt x="72" y="77"/>
                    <a:pt x="71" y="76"/>
                  </a:cubicBezTo>
                  <a:cubicBezTo>
                    <a:pt x="70" y="76"/>
                    <a:pt x="72" y="74"/>
                    <a:pt x="70" y="74"/>
                  </a:cubicBezTo>
                  <a:cubicBezTo>
                    <a:pt x="71" y="73"/>
                    <a:pt x="69" y="74"/>
                    <a:pt x="69" y="73"/>
                  </a:cubicBezTo>
                  <a:cubicBezTo>
                    <a:pt x="69" y="73"/>
                    <a:pt x="69" y="73"/>
                    <a:pt x="68" y="73"/>
                  </a:cubicBezTo>
                  <a:cubicBezTo>
                    <a:pt x="69" y="72"/>
                    <a:pt x="70" y="71"/>
                    <a:pt x="71" y="70"/>
                  </a:cubicBezTo>
                  <a:cubicBezTo>
                    <a:pt x="71" y="71"/>
                    <a:pt x="71" y="71"/>
                    <a:pt x="72" y="71"/>
                  </a:cubicBezTo>
                  <a:cubicBezTo>
                    <a:pt x="72" y="71"/>
                    <a:pt x="72" y="72"/>
                    <a:pt x="72" y="72"/>
                  </a:cubicBezTo>
                  <a:cubicBezTo>
                    <a:pt x="73" y="73"/>
                    <a:pt x="76" y="74"/>
                    <a:pt x="79" y="74"/>
                  </a:cubicBezTo>
                  <a:cubicBezTo>
                    <a:pt x="80" y="74"/>
                    <a:pt x="81" y="74"/>
                    <a:pt x="82" y="73"/>
                  </a:cubicBezTo>
                  <a:cubicBezTo>
                    <a:pt x="84" y="73"/>
                    <a:pt x="85" y="73"/>
                    <a:pt x="86" y="73"/>
                  </a:cubicBezTo>
                  <a:cubicBezTo>
                    <a:pt x="87" y="73"/>
                    <a:pt x="87" y="75"/>
                    <a:pt x="89" y="75"/>
                  </a:cubicBezTo>
                  <a:cubicBezTo>
                    <a:pt x="90" y="76"/>
                    <a:pt x="92" y="75"/>
                    <a:pt x="93" y="74"/>
                  </a:cubicBezTo>
                  <a:cubicBezTo>
                    <a:pt x="94" y="74"/>
                    <a:pt x="94" y="74"/>
                    <a:pt x="95" y="73"/>
                  </a:cubicBezTo>
                  <a:cubicBezTo>
                    <a:pt x="96" y="71"/>
                    <a:pt x="93" y="69"/>
                    <a:pt x="92" y="67"/>
                  </a:cubicBezTo>
                  <a:cubicBezTo>
                    <a:pt x="92" y="67"/>
                    <a:pt x="92" y="66"/>
                    <a:pt x="92" y="66"/>
                  </a:cubicBezTo>
                  <a:cubicBezTo>
                    <a:pt x="92" y="66"/>
                    <a:pt x="92" y="65"/>
                    <a:pt x="92" y="65"/>
                  </a:cubicBezTo>
                  <a:cubicBezTo>
                    <a:pt x="92" y="65"/>
                    <a:pt x="92" y="64"/>
                    <a:pt x="92" y="63"/>
                  </a:cubicBezTo>
                  <a:cubicBezTo>
                    <a:pt x="92" y="63"/>
                    <a:pt x="92" y="63"/>
                    <a:pt x="92" y="63"/>
                  </a:cubicBezTo>
                  <a:cubicBezTo>
                    <a:pt x="92" y="62"/>
                    <a:pt x="92" y="61"/>
                    <a:pt x="92" y="60"/>
                  </a:cubicBezTo>
                  <a:cubicBezTo>
                    <a:pt x="90" y="60"/>
                    <a:pt x="89" y="60"/>
                    <a:pt x="88" y="59"/>
                  </a:cubicBezTo>
                  <a:cubicBezTo>
                    <a:pt x="87" y="59"/>
                    <a:pt x="85" y="59"/>
                    <a:pt x="84" y="59"/>
                  </a:cubicBezTo>
                  <a:cubicBezTo>
                    <a:pt x="84" y="59"/>
                    <a:pt x="84" y="59"/>
                    <a:pt x="84" y="59"/>
                  </a:cubicBezTo>
                  <a:cubicBezTo>
                    <a:pt x="85" y="57"/>
                    <a:pt x="87" y="56"/>
                    <a:pt x="89" y="55"/>
                  </a:cubicBezTo>
                  <a:cubicBezTo>
                    <a:pt x="89" y="55"/>
                    <a:pt x="89" y="55"/>
                    <a:pt x="90" y="55"/>
                  </a:cubicBezTo>
                  <a:cubicBezTo>
                    <a:pt x="92" y="54"/>
                    <a:pt x="96" y="56"/>
                    <a:pt x="98" y="54"/>
                  </a:cubicBezTo>
                  <a:cubicBezTo>
                    <a:pt x="100" y="51"/>
                    <a:pt x="97" y="51"/>
                    <a:pt x="96" y="50"/>
                  </a:cubicBezTo>
                  <a:cubicBezTo>
                    <a:pt x="96" y="50"/>
                    <a:pt x="96" y="50"/>
                    <a:pt x="96" y="50"/>
                  </a:cubicBezTo>
                  <a:cubicBezTo>
                    <a:pt x="98" y="48"/>
                    <a:pt x="101" y="46"/>
                    <a:pt x="103" y="45"/>
                  </a:cubicBezTo>
                  <a:cubicBezTo>
                    <a:pt x="103" y="45"/>
                    <a:pt x="103" y="45"/>
                    <a:pt x="103" y="45"/>
                  </a:cubicBezTo>
                  <a:cubicBezTo>
                    <a:pt x="105" y="45"/>
                    <a:pt x="106" y="45"/>
                    <a:pt x="107" y="45"/>
                  </a:cubicBezTo>
                  <a:cubicBezTo>
                    <a:pt x="108" y="46"/>
                    <a:pt x="108" y="48"/>
                    <a:pt x="109" y="48"/>
                  </a:cubicBezTo>
                  <a:cubicBezTo>
                    <a:pt x="109" y="48"/>
                    <a:pt x="111" y="49"/>
                    <a:pt x="112" y="47"/>
                  </a:cubicBezTo>
                  <a:cubicBezTo>
                    <a:pt x="113" y="45"/>
                    <a:pt x="111" y="44"/>
                    <a:pt x="111" y="43"/>
                  </a:cubicBezTo>
                  <a:cubicBezTo>
                    <a:pt x="110" y="42"/>
                    <a:pt x="110" y="42"/>
                    <a:pt x="109" y="41"/>
                  </a:cubicBezTo>
                  <a:cubicBezTo>
                    <a:pt x="109" y="41"/>
                    <a:pt x="109" y="41"/>
                    <a:pt x="108" y="41"/>
                  </a:cubicBezTo>
                  <a:cubicBezTo>
                    <a:pt x="113" y="39"/>
                    <a:pt x="117" y="36"/>
                    <a:pt x="122" y="34"/>
                  </a:cubicBezTo>
                  <a:cubicBezTo>
                    <a:pt x="122" y="34"/>
                    <a:pt x="122" y="34"/>
                    <a:pt x="122" y="34"/>
                  </a:cubicBezTo>
                  <a:cubicBezTo>
                    <a:pt x="121" y="36"/>
                    <a:pt x="121" y="37"/>
                    <a:pt x="121" y="39"/>
                  </a:cubicBezTo>
                  <a:cubicBezTo>
                    <a:pt x="121" y="40"/>
                    <a:pt x="121" y="41"/>
                    <a:pt x="120" y="41"/>
                  </a:cubicBezTo>
                  <a:cubicBezTo>
                    <a:pt x="119" y="42"/>
                    <a:pt x="117" y="40"/>
                    <a:pt x="115" y="41"/>
                  </a:cubicBezTo>
                  <a:cubicBezTo>
                    <a:pt x="114" y="43"/>
                    <a:pt x="115" y="44"/>
                    <a:pt x="115" y="44"/>
                  </a:cubicBezTo>
                  <a:close/>
                  <a:moveTo>
                    <a:pt x="90" y="357"/>
                  </a:moveTo>
                  <a:cubicBezTo>
                    <a:pt x="91" y="357"/>
                    <a:pt x="91" y="357"/>
                    <a:pt x="92" y="357"/>
                  </a:cubicBezTo>
                  <a:cubicBezTo>
                    <a:pt x="92" y="358"/>
                    <a:pt x="93" y="358"/>
                    <a:pt x="93" y="359"/>
                  </a:cubicBezTo>
                  <a:cubicBezTo>
                    <a:pt x="92" y="358"/>
                    <a:pt x="91" y="357"/>
                    <a:pt x="90" y="357"/>
                  </a:cubicBezTo>
                  <a:close/>
                  <a:moveTo>
                    <a:pt x="98" y="362"/>
                  </a:moveTo>
                  <a:cubicBezTo>
                    <a:pt x="98" y="362"/>
                    <a:pt x="99" y="362"/>
                    <a:pt x="99" y="363"/>
                  </a:cubicBezTo>
                  <a:cubicBezTo>
                    <a:pt x="100" y="363"/>
                    <a:pt x="101" y="364"/>
                    <a:pt x="101" y="364"/>
                  </a:cubicBezTo>
                  <a:cubicBezTo>
                    <a:pt x="100" y="364"/>
                    <a:pt x="99" y="363"/>
                    <a:pt x="98" y="362"/>
                  </a:cubicBezTo>
                  <a:close/>
                  <a:moveTo>
                    <a:pt x="108" y="369"/>
                  </a:moveTo>
                  <a:cubicBezTo>
                    <a:pt x="109" y="369"/>
                    <a:pt x="109" y="368"/>
                    <a:pt x="109" y="368"/>
                  </a:cubicBezTo>
                  <a:cubicBezTo>
                    <a:pt x="109" y="367"/>
                    <a:pt x="109" y="367"/>
                    <a:pt x="109" y="366"/>
                  </a:cubicBezTo>
                  <a:cubicBezTo>
                    <a:pt x="107" y="364"/>
                    <a:pt x="103" y="362"/>
                    <a:pt x="101" y="361"/>
                  </a:cubicBezTo>
                  <a:cubicBezTo>
                    <a:pt x="98" y="358"/>
                    <a:pt x="96" y="356"/>
                    <a:pt x="94" y="355"/>
                  </a:cubicBezTo>
                  <a:cubicBezTo>
                    <a:pt x="92" y="355"/>
                    <a:pt x="92" y="355"/>
                    <a:pt x="91" y="355"/>
                  </a:cubicBezTo>
                  <a:cubicBezTo>
                    <a:pt x="90" y="354"/>
                    <a:pt x="90" y="354"/>
                    <a:pt x="90" y="354"/>
                  </a:cubicBezTo>
                  <a:cubicBezTo>
                    <a:pt x="89" y="353"/>
                    <a:pt x="90" y="353"/>
                    <a:pt x="89" y="352"/>
                  </a:cubicBezTo>
                  <a:cubicBezTo>
                    <a:pt x="89" y="351"/>
                    <a:pt x="87" y="351"/>
                    <a:pt x="87" y="350"/>
                  </a:cubicBezTo>
                  <a:cubicBezTo>
                    <a:pt x="86" y="348"/>
                    <a:pt x="87" y="348"/>
                    <a:pt x="87" y="347"/>
                  </a:cubicBezTo>
                  <a:cubicBezTo>
                    <a:pt x="86" y="346"/>
                    <a:pt x="86" y="345"/>
                    <a:pt x="86" y="344"/>
                  </a:cubicBezTo>
                  <a:cubicBezTo>
                    <a:pt x="86" y="343"/>
                    <a:pt x="86" y="343"/>
                    <a:pt x="85" y="342"/>
                  </a:cubicBezTo>
                  <a:cubicBezTo>
                    <a:pt x="84" y="342"/>
                    <a:pt x="84" y="342"/>
                    <a:pt x="84" y="342"/>
                  </a:cubicBezTo>
                  <a:cubicBezTo>
                    <a:pt x="83" y="343"/>
                    <a:pt x="83" y="343"/>
                    <a:pt x="83" y="344"/>
                  </a:cubicBezTo>
                  <a:cubicBezTo>
                    <a:pt x="82" y="344"/>
                    <a:pt x="82" y="344"/>
                    <a:pt x="82" y="345"/>
                  </a:cubicBezTo>
                  <a:cubicBezTo>
                    <a:pt x="82" y="346"/>
                    <a:pt x="84" y="348"/>
                    <a:pt x="84" y="349"/>
                  </a:cubicBezTo>
                  <a:cubicBezTo>
                    <a:pt x="84" y="349"/>
                    <a:pt x="82" y="349"/>
                    <a:pt x="82" y="350"/>
                  </a:cubicBezTo>
                  <a:cubicBezTo>
                    <a:pt x="41" y="315"/>
                    <a:pt x="15" y="264"/>
                    <a:pt x="15" y="207"/>
                  </a:cubicBezTo>
                  <a:cubicBezTo>
                    <a:pt x="16" y="205"/>
                    <a:pt x="18" y="204"/>
                    <a:pt x="18" y="203"/>
                  </a:cubicBezTo>
                  <a:cubicBezTo>
                    <a:pt x="18" y="202"/>
                    <a:pt x="18" y="202"/>
                    <a:pt x="18" y="201"/>
                  </a:cubicBezTo>
                  <a:cubicBezTo>
                    <a:pt x="18" y="198"/>
                    <a:pt x="17" y="198"/>
                    <a:pt x="15" y="196"/>
                  </a:cubicBezTo>
                  <a:cubicBezTo>
                    <a:pt x="16" y="182"/>
                    <a:pt x="18" y="168"/>
                    <a:pt x="22" y="155"/>
                  </a:cubicBezTo>
                  <a:cubicBezTo>
                    <a:pt x="22" y="156"/>
                    <a:pt x="22" y="156"/>
                    <a:pt x="22" y="157"/>
                  </a:cubicBezTo>
                  <a:cubicBezTo>
                    <a:pt x="22" y="158"/>
                    <a:pt x="22" y="160"/>
                    <a:pt x="22" y="161"/>
                  </a:cubicBezTo>
                  <a:cubicBezTo>
                    <a:pt x="24" y="162"/>
                    <a:pt x="25" y="164"/>
                    <a:pt x="25" y="166"/>
                  </a:cubicBezTo>
                  <a:cubicBezTo>
                    <a:pt x="25" y="166"/>
                    <a:pt x="26" y="167"/>
                    <a:pt x="26" y="168"/>
                  </a:cubicBezTo>
                  <a:cubicBezTo>
                    <a:pt x="26" y="168"/>
                    <a:pt x="25" y="169"/>
                    <a:pt x="25" y="169"/>
                  </a:cubicBezTo>
                  <a:cubicBezTo>
                    <a:pt x="25" y="170"/>
                    <a:pt x="26" y="170"/>
                    <a:pt x="26" y="171"/>
                  </a:cubicBezTo>
                  <a:cubicBezTo>
                    <a:pt x="26" y="172"/>
                    <a:pt x="27" y="172"/>
                    <a:pt x="28" y="172"/>
                  </a:cubicBezTo>
                  <a:cubicBezTo>
                    <a:pt x="28" y="174"/>
                    <a:pt x="29" y="174"/>
                    <a:pt x="29" y="175"/>
                  </a:cubicBezTo>
                  <a:cubicBezTo>
                    <a:pt x="30" y="176"/>
                    <a:pt x="30" y="178"/>
                    <a:pt x="31" y="178"/>
                  </a:cubicBezTo>
                  <a:cubicBezTo>
                    <a:pt x="30" y="178"/>
                    <a:pt x="31" y="177"/>
                    <a:pt x="31" y="177"/>
                  </a:cubicBezTo>
                  <a:cubicBezTo>
                    <a:pt x="33" y="180"/>
                    <a:pt x="33" y="183"/>
                    <a:pt x="34" y="187"/>
                  </a:cubicBezTo>
                  <a:cubicBezTo>
                    <a:pt x="34" y="190"/>
                    <a:pt x="36" y="193"/>
                    <a:pt x="36" y="195"/>
                  </a:cubicBezTo>
                  <a:cubicBezTo>
                    <a:pt x="37" y="196"/>
                    <a:pt x="37" y="197"/>
                    <a:pt x="37" y="198"/>
                  </a:cubicBezTo>
                  <a:cubicBezTo>
                    <a:pt x="37" y="199"/>
                    <a:pt x="36" y="200"/>
                    <a:pt x="36" y="202"/>
                  </a:cubicBezTo>
                  <a:cubicBezTo>
                    <a:pt x="35" y="204"/>
                    <a:pt x="39" y="209"/>
                    <a:pt x="40" y="210"/>
                  </a:cubicBezTo>
                  <a:cubicBezTo>
                    <a:pt x="41" y="211"/>
                    <a:pt x="42" y="212"/>
                    <a:pt x="43" y="212"/>
                  </a:cubicBezTo>
                  <a:cubicBezTo>
                    <a:pt x="43" y="213"/>
                    <a:pt x="44" y="213"/>
                    <a:pt x="44" y="213"/>
                  </a:cubicBezTo>
                  <a:cubicBezTo>
                    <a:pt x="45" y="214"/>
                    <a:pt x="46" y="216"/>
                    <a:pt x="47" y="216"/>
                  </a:cubicBezTo>
                  <a:cubicBezTo>
                    <a:pt x="49" y="217"/>
                    <a:pt x="51" y="217"/>
                    <a:pt x="53" y="218"/>
                  </a:cubicBezTo>
                  <a:cubicBezTo>
                    <a:pt x="54" y="219"/>
                    <a:pt x="54" y="220"/>
                    <a:pt x="54" y="221"/>
                  </a:cubicBezTo>
                  <a:cubicBezTo>
                    <a:pt x="55" y="222"/>
                    <a:pt x="56" y="223"/>
                    <a:pt x="56" y="224"/>
                  </a:cubicBezTo>
                  <a:cubicBezTo>
                    <a:pt x="58" y="225"/>
                    <a:pt x="59" y="226"/>
                    <a:pt x="60" y="227"/>
                  </a:cubicBezTo>
                  <a:cubicBezTo>
                    <a:pt x="61" y="228"/>
                    <a:pt x="61" y="228"/>
                    <a:pt x="61" y="230"/>
                  </a:cubicBezTo>
                  <a:cubicBezTo>
                    <a:pt x="62" y="231"/>
                    <a:pt x="62" y="232"/>
                    <a:pt x="62" y="232"/>
                  </a:cubicBezTo>
                  <a:cubicBezTo>
                    <a:pt x="62" y="233"/>
                    <a:pt x="61" y="234"/>
                    <a:pt x="62" y="235"/>
                  </a:cubicBezTo>
                  <a:cubicBezTo>
                    <a:pt x="62" y="236"/>
                    <a:pt x="63" y="237"/>
                    <a:pt x="64" y="238"/>
                  </a:cubicBezTo>
                  <a:cubicBezTo>
                    <a:pt x="64" y="238"/>
                    <a:pt x="64" y="239"/>
                    <a:pt x="64" y="239"/>
                  </a:cubicBezTo>
                  <a:cubicBezTo>
                    <a:pt x="65" y="240"/>
                    <a:pt x="65" y="241"/>
                    <a:pt x="66" y="242"/>
                  </a:cubicBezTo>
                  <a:cubicBezTo>
                    <a:pt x="67" y="242"/>
                    <a:pt x="67" y="243"/>
                    <a:pt x="68" y="244"/>
                  </a:cubicBezTo>
                  <a:cubicBezTo>
                    <a:pt x="69" y="244"/>
                    <a:pt x="69" y="242"/>
                    <a:pt x="71" y="242"/>
                  </a:cubicBezTo>
                  <a:cubicBezTo>
                    <a:pt x="72" y="244"/>
                    <a:pt x="73" y="246"/>
                    <a:pt x="75" y="247"/>
                  </a:cubicBezTo>
                  <a:cubicBezTo>
                    <a:pt x="75" y="247"/>
                    <a:pt x="76" y="248"/>
                    <a:pt x="76" y="248"/>
                  </a:cubicBezTo>
                  <a:cubicBezTo>
                    <a:pt x="74" y="253"/>
                    <a:pt x="72" y="259"/>
                    <a:pt x="77" y="265"/>
                  </a:cubicBezTo>
                  <a:cubicBezTo>
                    <a:pt x="77" y="266"/>
                    <a:pt x="76" y="268"/>
                    <a:pt x="77" y="269"/>
                  </a:cubicBezTo>
                  <a:cubicBezTo>
                    <a:pt x="77" y="271"/>
                    <a:pt x="80" y="272"/>
                    <a:pt x="82" y="274"/>
                  </a:cubicBezTo>
                  <a:cubicBezTo>
                    <a:pt x="84" y="275"/>
                    <a:pt x="86" y="276"/>
                    <a:pt x="87" y="278"/>
                  </a:cubicBezTo>
                  <a:cubicBezTo>
                    <a:pt x="88" y="279"/>
                    <a:pt x="89" y="281"/>
                    <a:pt x="89" y="282"/>
                  </a:cubicBezTo>
                  <a:cubicBezTo>
                    <a:pt x="90" y="282"/>
                    <a:pt x="91" y="283"/>
                    <a:pt x="91" y="283"/>
                  </a:cubicBezTo>
                  <a:cubicBezTo>
                    <a:pt x="92" y="284"/>
                    <a:pt x="93" y="284"/>
                    <a:pt x="93" y="285"/>
                  </a:cubicBezTo>
                  <a:cubicBezTo>
                    <a:pt x="94" y="286"/>
                    <a:pt x="95" y="287"/>
                    <a:pt x="95" y="288"/>
                  </a:cubicBezTo>
                  <a:cubicBezTo>
                    <a:pt x="99" y="290"/>
                    <a:pt x="104" y="290"/>
                    <a:pt x="107" y="292"/>
                  </a:cubicBezTo>
                  <a:cubicBezTo>
                    <a:pt x="109" y="294"/>
                    <a:pt x="109" y="295"/>
                    <a:pt x="110" y="298"/>
                  </a:cubicBezTo>
                  <a:cubicBezTo>
                    <a:pt x="111" y="299"/>
                    <a:pt x="111" y="300"/>
                    <a:pt x="112" y="302"/>
                  </a:cubicBezTo>
                  <a:cubicBezTo>
                    <a:pt x="113" y="306"/>
                    <a:pt x="114" y="311"/>
                    <a:pt x="116" y="315"/>
                  </a:cubicBezTo>
                  <a:cubicBezTo>
                    <a:pt x="116" y="317"/>
                    <a:pt x="117" y="318"/>
                    <a:pt x="118" y="320"/>
                  </a:cubicBezTo>
                  <a:cubicBezTo>
                    <a:pt x="118" y="321"/>
                    <a:pt x="118" y="321"/>
                    <a:pt x="118" y="322"/>
                  </a:cubicBezTo>
                  <a:cubicBezTo>
                    <a:pt x="119" y="324"/>
                    <a:pt x="120" y="325"/>
                    <a:pt x="121" y="326"/>
                  </a:cubicBezTo>
                  <a:cubicBezTo>
                    <a:pt x="121" y="327"/>
                    <a:pt x="121" y="329"/>
                    <a:pt x="121" y="329"/>
                  </a:cubicBezTo>
                  <a:cubicBezTo>
                    <a:pt x="121" y="330"/>
                    <a:pt x="122" y="331"/>
                    <a:pt x="122" y="332"/>
                  </a:cubicBezTo>
                  <a:cubicBezTo>
                    <a:pt x="122" y="333"/>
                    <a:pt x="122" y="335"/>
                    <a:pt x="122" y="336"/>
                  </a:cubicBezTo>
                  <a:cubicBezTo>
                    <a:pt x="122" y="337"/>
                    <a:pt x="123" y="338"/>
                    <a:pt x="123" y="339"/>
                  </a:cubicBezTo>
                  <a:cubicBezTo>
                    <a:pt x="124" y="340"/>
                    <a:pt x="124" y="341"/>
                    <a:pt x="124" y="341"/>
                  </a:cubicBezTo>
                  <a:cubicBezTo>
                    <a:pt x="125" y="342"/>
                    <a:pt x="126" y="344"/>
                    <a:pt x="127" y="345"/>
                  </a:cubicBezTo>
                  <a:cubicBezTo>
                    <a:pt x="127" y="345"/>
                    <a:pt x="127" y="346"/>
                    <a:pt x="127" y="347"/>
                  </a:cubicBezTo>
                  <a:cubicBezTo>
                    <a:pt x="127" y="347"/>
                    <a:pt x="128" y="348"/>
                    <a:pt x="128" y="349"/>
                  </a:cubicBezTo>
                  <a:cubicBezTo>
                    <a:pt x="128" y="350"/>
                    <a:pt x="128" y="351"/>
                    <a:pt x="128" y="352"/>
                  </a:cubicBezTo>
                  <a:cubicBezTo>
                    <a:pt x="129" y="353"/>
                    <a:pt x="129" y="355"/>
                    <a:pt x="129" y="356"/>
                  </a:cubicBezTo>
                  <a:cubicBezTo>
                    <a:pt x="130" y="357"/>
                    <a:pt x="131" y="359"/>
                    <a:pt x="132" y="360"/>
                  </a:cubicBezTo>
                  <a:cubicBezTo>
                    <a:pt x="132" y="361"/>
                    <a:pt x="132" y="362"/>
                    <a:pt x="132" y="363"/>
                  </a:cubicBezTo>
                  <a:cubicBezTo>
                    <a:pt x="133" y="364"/>
                    <a:pt x="134" y="364"/>
                    <a:pt x="135" y="365"/>
                  </a:cubicBezTo>
                  <a:cubicBezTo>
                    <a:pt x="135" y="366"/>
                    <a:pt x="135" y="367"/>
                    <a:pt x="135" y="368"/>
                  </a:cubicBezTo>
                  <a:cubicBezTo>
                    <a:pt x="135" y="371"/>
                    <a:pt x="137" y="372"/>
                    <a:pt x="138" y="374"/>
                  </a:cubicBezTo>
                  <a:cubicBezTo>
                    <a:pt x="139" y="376"/>
                    <a:pt x="140" y="377"/>
                    <a:pt x="141" y="378"/>
                  </a:cubicBezTo>
                  <a:cubicBezTo>
                    <a:pt x="141" y="378"/>
                    <a:pt x="142" y="379"/>
                    <a:pt x="142" y="379"/>
                  </a:cubicBezTo>
                  <a:cubicBezTo>
                    <a:pt x="142" y="379"/>
                    <a:pt x="142" y="379"/>
                    <a:pt x="143" y="380"/>
                  </a:cubicBezTo>
                  <a:cubicBezTo>
                    <a:pt x="143" y="380"/>
                    <a:pt x="144" y="380"/>
                    <a:pt x="145" y="381"/>
                  </a:cubicBezTo>
                  <a:cubicBezTo>
                    <a:pt x="146" y="381"/>
                    <a:pt x="147" y="381"/>
                    <a:pt x="147" y="382"/>
                  </a:cubicBezTo>
                  <a:cubicBezTo>
                    <a:pt x="148" y="382"/>
                    <a:pt x="148" y="382"/>
                    <a:pt x="148" y="382"/>
                  </a:cubicBezTo>
                  <a:cubicBezTo>
                    <a:pt x="150" y="383"/>
                    <a:pt x="151" y="383"/>
                    <a:pt x="152" y="384"/>
                  </a:cubicBezTo>
                  <a:cubicBezTo>
                    <a:pt x="154" y="384"/>
                    <a:pt x="154" y="384"/>
                    <a:pt x="156" y="384"/>
                  </a:cubicBezTo>
                  <a:cubicBezTo>
                    <a:pt x="157" y="384"/>
                    <a:pt x="158" y="384"/>
                    <a:pt x="158" y="384"/>
                  </a:cubicBezTo>
                  <a:cubicBezTo>
                    <a:pt x="159" y="383"/>
                    <a:pt x="160" y="382"/>
                    <a:pt x="159" y="381"/>
                  </a:cubicBezTo>
                  <a:cubicBezTo>
                    <a:pt x="156" y="379"/>
                    <a:pt x="153" y="379"/>
                    <a:pt x="152" y="376"/>
                  </a:cubicBezTo>
                  <a:cubicBezTo>
                    <a:pt x="151" y="375"/>
                    <a:pt x="151" y="374"/>
                    <a:pt x="150" y="371"/>
                  </a:cubicBezTo>
                  <a:cubicBezTo>
                    <a:pt x="150" y="371"/>
                    <a:pt x="149" y="370"/>
                    <a:pt x="149" y="369"/>
                  </a:cubicBezTo>
                  <a:cubicBezTo>
                    <a:pt x="149" y="368"/>
                    <a:pt x="149" y="368"/>
                    <a:pt x="149" y="367"/>
                  </a:cubicBezTo>
                  <a:cubicBezTo>
                    <a:pt x="149" y="367"/>
                    <a:pt x="148" y="366"/>
                    <a:pt x="148" y="366"/>
                  </a:cubicBezTo>
                  <a:cubicBezTo>
                    <a:pt x="148" y="364"/>
                    <a:pt x="150" y="363"/>
                    <a:pt x="149" y="362"/>
                  </a:cubicBezTo>
                  <a:cubicBezTo>
                    <a:pt x="149" y="361"/>
                    <a:pt x="148" y="361"/>
                    <a:pt x="148" y="361"/>
                  </a:cubicBezTo>
                  <a:cubicBezTo>
                    <a:pt x="148" y="361"/>
                    <a:pt x="147" y="360"/>
                    <a:pt x="147" y="360"/>
                  </a:cubicBezTo>
                  <a:cubicBezTo>
                    <a:pt x="146" y="359"/>
                    <a:pt x="145" y="359"/>
                    <a:pt x="145" y="358"/>
                  </a:cubicBezTo>
                  <a:cubicBezTo>
                    <a:pt x="145" y="355"/>
                    <a:pt x="146" y="352"/>
                    <a:pt x="146" y="348"/>
                  </a:cubicBezTo>
                  <a:cubicBezTo>
                    <a:pt x="145" y="347"/>
                    <a:pt x="143" y="347"/>
                    <a:pt x="143" y="345"/>
                  </a:cubicBezTo>
                  <a:cubicBezTo>
                    <a:pt x="143" y="345"/>
                    <a:pt x="145" y="345"/>
                    <a:pt x="145" y="344"/>
                  </a:cubicBezTo>
                  <a:cubicBezTo>
                    <a:pt x="146" y="343"/>
                    <a:pt x="145" y="341"/>
                    <a:pt x="145" y="340"/>
                  </a:cubicBezTo>
                  <a:cubicBezTo>
                    <a:pt x="145" y="339"/>
                    <a:pt x="146" y="338"/>
                    <a:pt x="146" y="337"/>
                  </a:cubicBezTo>
                  <a:cubicBezTo>
                    <a:pt x="147" y="337"/>
                    <a:pt x="149" y="336"/>
                    <a:pt x="150" y="336"/>
                  </a:cubicBezTo>
                  <a:cubicBezTo>
                    <a:pt x="150" y="334"/>
                    <a:pt x="151" y="332"/>
                    <a:pt x="150" y="330"/>
                  </a:cubicBezTo>
                  <a:cubicBezTo>
                    <a:pt x="149" y="328"/>
                    <a:pt x="148" y="328"/>
                    <a:pt x="147" y="326"/>
                  </a:cubicBezTo>
                  <a:cubicBezTo>
                    <a:pt x="149" y="326"/>
                    <a:pt x="152" y="325"/>
                    <a:pt x="152" y="324"/>
                  </a:cubicBezTo>
                  <a:cubicBezTo>
                    <a:pt x="153" y="324"/>
                    <a:pt x="152" y="323"/>
                    <a:pt x="152" y="323"/>
                  </a:cubicBezTo>
                  <a:cubicBezTo>
                    <a:pt x="153" y="321"/>
                    <a:pt x="153" y="319"/>
                    <a:pt x="154" y="318"/>
                  </a:cubicBezTo>
                  <a:cubicBezTo>
                    <a:pt x="154" y="317"/>
                    <a:pt x="155" y="316"/>
                    <a:pt x="155" y="316"/>
                  </a:cubicBezTo>
                  <a:cubicBezTo>
                    <a:pt x="155" y="314"/>
                    <a:pt x="154" y="311"/>
                    <a:pt x="155" y="310"/>
                  </a:cubicBezTo>
                  <a:cubicBezTo>
                    <a:pt x="155" y="309"/>
                    <a:pt x="155" y="309"/>
                    <a:pt x="155" y="309"/>
                  </a:cubicBezTo>
                  <a:cubicBezTo>
                    <a:pt x="155" y="308"/>
                    <a:pt x="155" y="307"/>
                    <a:pt x="155" y="307"/>
                  </a:cubicBezTo>
                  <a:cubicBezTo>
                    <a:pt x="155" y="305"/>
                    <a:pt x="154" y="304"/>
                    <a:pt x="153" y="303"/>
                  </a:cubicBezTo>
                  <a:cubicBezTo>
                    <a:pt x="153" y="302"/>
                    <a:pt x="153" y="300"/>
                    <a:pt x="154" y="299"/>
                  </a:cubicBezTo>
                  <a:cubicBezTo>
                    <a:pt x="154" y="298"/>
                    <a:pt x="155" y="298"/>
                    <a:pt x="155" y="298"/>
                  </a:cubicBezTo>
                  <a:cubicBezTo>
                    <a:pt x="155" y="298"/>
                    <a:pt x="155" y="297"/>
                    <a:pt x="155" y="297"/>
                  </a:cubicBezTo>
                  <a:cubicBezTo>
                    <a:pt x="156" y="297"/>
                    <a:pt x="156" y="297"/>
                    <a:pt x="156" y="296"/>
                  </a:cubicBezTo>
                  <a:cubicBezTo>
                    <a:pt x="157" y="296"/>
                    <a:pt x="157" y="295"/>
                    <a:pt x="157" y="295"/>
                  </a:cubicBezTo>
                  <a:cubicBezTo>
                    <a:pt x="157" y="295"/>
                    <a:pt x="158" y="295"/>
                    <a:pt x="158" y="295"/>
                  </a:cubicBezTo>
                  <a:cubicBezTo>
                    <a:pt x="159" y="294"/>
                    <a:pt x="159" y="294"/>
                    <a:pt x="159" y="293"/>
                  </a:cubicBezTo>
                  <a:cubicBezTo>
                    <a:pt x="160" y="293"/>
                    <a:pt x="161" y="292"/>
                    <a:pt x="161" y="292"/>
                  </a:cubicBezTo>
                  <a:cubicBezTo>
                    <a:pt x="161" y="291"/>
                    <a:pt x="162" y="290"/>
                    <a:pt x="162" y="289"/>
                  </a:cubicBezTo>
                  <a:cubicBezTo>
                    <a:pt x="162" y="288"/>
                    <a:pt x="162" y="286"/>
                    <a:pt x="162" y="285"/>
                  </a:cubicBezTo>
                  <a:cubicBezTo>
                    <a:pt x="162" y="282"/>
                    <a:pt x="163" y="281"/>
                    <a:pt x="162" y="279"/>
                  </a:cubicBezTo>
                  <a:cubicBezTo>
                    <a:pt x="162" y="276"/>
                    <a:pt x="162" y="275"/>
                    <a:pt x="161" y="272"/>
                  </a:cubicBezTo>
                  <a:cubicBezTo>
                    <a:pt x="161" y="271"/>
                    <a:pt x="159" y="269"/>
                    <a:pt x="159" y="267"/>
                  </a:cubicBezTo>
                  <a:cubicBezTo>
                    <a:pt x="159" y="266"/>
                    <a:pt x="160" y="265"/>
                    <a:pt x="160" y="264"/>
                  </a:cubicBezTo>
                  <a:cubicBezTo>
                    <a:pt x="161" y="262"/>
                    <a:pt x="162" y="259"/>
                    <a:pt x="162" y="257"/>
                  </a:cubicBezTo>
                  <a:cubicBezTo>
                    <a:pt x="162" y="256"/>
                    <a:pt x="163" y="254"/>
                    <a:pt x="163" y="253"/>
                  </a:cubicBezTo>
                  <a:cubicBezTo>
                    <a:pt x="163" y="251"/>
                    <a:pt x="161" y="248"/>
                    <a:pt x="161" y="247"/>
                  </a:cubicBezTo>
                  <a:cubicBezTo>
                    <a:pt x="160" y="247"/>
                    <a:pt x="160" y="247"/>
                    <a:pt x="160" y="247"/>
                  </a:cubicBezTo>
                  <a:cubicBezTo>
                    <a:pt x="159" y="246"/>
                    <a:pt x="156" y="244"/>
                    <a:pt x="155" y="244"/>
                  </a:cubicBezTo>
                  <a:cubicBezTo>
                    <a:pt x="154" y="244"/>
                    <a:pt x="154" y="244"/>
                    <a:pt x="154" y="244"/>
                  </a:cubicBezTo>
                  <a:cubicBezTo>
                    <a:pt x="153" y="243"/>
                    <a:pt x="153" y="243"/>
                    <a:pt x="152" y="242"/>
                  </a:cubicBezTo>
                  <a:cubicBezTo>
                    <a:pt x="151" y="242"/>
                    <a:pt x="150" y="242"/>
                    <a:pt x="150" y="242"/>
                  </a:cubicBezTo>
                  <a:cubicBezTo>
                    <a:pt x="149" y="242"/>
                    <a:pt x="149" y="242"/>
                    <a:pt x="149" y="242"/>
                  </a:cubicBezTo>
                  <a:cubicBezTo>
                    <a:pt x="148" y="242"/>
                    <a:pt x="148" y="242"/>
                    <a:pt x="147" y="242"/>
                  </a:cubicBezTo>
                  <a:cubicBezTo>
                    <a:pt x="145" y="242"/>
                    <a:pt x="145" y="242"/>
                    <a:pt x="143" y="243"/>
                  </a:cubicBezTo>
                  <a:cubicBezTo>
                    <a:pt x="142" y="243"/>
                    <a:pt x="140" y="242"/>
                    <a:pt x="139" y="242"/>
                  </a:cubicBezTo>
                  <a:cubicBezTo>
                    <a:pt x="139" y="242"/>
                    <a:pt x="139" y="242"/>
                    <a:pt x="138" y="242"/>
                  </a:cubicBezTo>
                  <a:cubicBezTo>
                    <a:pt x="137" y="241"/>
                    <a:pt x="136" y="240"/>
                    <a:pt x="135" y="240"/>
                  </a:cubicBezTo>
                  <a:cubicBezTo>
                    <a:pt x="135" y="240"/>
                    <a:pt x="134" y="240"/>
                    <a:pt x="134" y="240"/>
                  </a:cubicBezTo>
                  <a:cubicBezTo>
                    <a:pt x="133" y="240"/>
                    <a:pt x="132" y="240"/>
                    <a:pt x="131" y="240"/>
                  </a:cubicBezTo>
                  <a:cubicBezTo>
                    <a:pt x="129" y="240"/>
                    <a:pt x="128" y="238"/>
                    <a:pt x="127" y="235"/>
                  </a:cubicBezTo>
                  <a:cubicBezTo>
                    <a:pt x="127" y="234"/>
                    <a:pt x="126" y="233"/>
                    <a:pt x="126" y="232"/>
                  </a:cubicBezTo>
                  <a:cubicBezTo>
                    <a:pt x="125" y="231"/>
                    <a:pt x="123" y="231"/>
                    <a:pt x="122" y="230"/>
                  </a:cubicBezTo>
                  <a:cubicBezTo>
                    <a:pt x="121" y="229"/>
                    <a:pt x="120" y="228"/>
                    <a:pt x="118" y="228"/>
                  </a:cubicBezTo>
                  <a:cubicBezTo>
                    <a:pt x="116" y="228"/>
                    <a:pt x="115" y="229"/>
                    <a:pt x="113" y="229"/>
                  </a:cubicBezTo>
                  <a:cubicBezTo>
                    <a:pt x="111" y="229"/>
                    <a:pt x="109" y="228"/>
                    <a:pt x="108" y="227"/>
                  </a:cubicBezTo>
                  <a:cubicBezTo>
                    <a:pt x="106" y="227"/>
                    <a:pt x="104" y="226"/>
                    <a:pt x="103" y="225"/>
                  </a:cubicBezTo>
                  <a:cubicBezTo>
                    <a:pt x="102" y="223"/>
                    <a:pt x="102" y="220"/>
                    <a:pt x="99" y="221"/>
                  </a:cubicBezTo>
                  <a:cubicBezTo>
                    <a:pt x="98" y="221"/>
                    <a:pt x="95" y="224"/>
                    <a:pt x="93" y="225"/>
                  </a:cubicBezTo>
                  <a:cubicBezTo>
                    <a:pt x="92" y="225"/>
                    <a:pt x="91" y="225"/>
                    <a:pt x="89" y="226"/>
                  </a:cubicBezTo>
                  <a:cubicBezTo>
                    <a:pt x="89" y="225"/>
                    <a:pt x="89" y="226"/>
                    <a:pt x="88" y="225"/>
                  </a:cubicBezTo>
                  <a:cubicBezTo>
                    <a:pt x="88" y="225"/>
                    <a:pt x="87" y="225"/>
                    <a:pt x="87" y="224"/>
                  </a:cubicBezTo>
                  <a:cubicBezTo>
                    <a:pt x="87" y="224"/>
                    <a:pt x="86" y="224"/>
                    <a:pt x="86" y="224"/>
                  </a:cubicBezTo>
                  <a:cubicBezTo>
                    <a:pt x="85" y="224"/>
                    <a:pt x="84" y="224"/>
                    <a:pt x="83" y="223"/>
                  </a:cubicBezTo>
                  <a:cubicBezTo>
                    <a:pt x="80" y="223"/>
                    <a:pt x="80" y="225"/>
                    <a:pt x="78" y="227"/>
                  </a:cubicBezTo>
                  <a:cubicBezTo>
                    <a:pt x="78" y="228"/>
                    <a:pt x="77" y="228"/>
                    <a:pt x="76" y="228"/>
                  </a:cubicBezTo>
                  <a:cubicBezTo>
                    <a:pt x="76" y="229"/>
                    <a:pt x="75" y="229"/>
                    <a:pt x="75" y="230"/>
                  </a:cubicBezTo>
                  <a:cubicBezTo>
                    <a:pt x="74" y="231"/>
                    <a:pt x="75" y="233"/>
                    <a:pt x="74" y="235"/>
                  </a:cubicBezTo>
                  <a:cubicBezTo>
                    <a:pt x="75" y="237"/>
                    <a:pt x="74" y="239"/>
                    <a:pt x="74" y="241"/>
                  </a:cubicBezTo>
                  <a:cubicBezTo>
                    <a:pt x="74" y="241"/>
                    <a:pt x="74" y="241"/>
                    <a:pt x="74" y="241"/>
                  </a:cubicBezTo>
                  <a:cubicBezTo>
                    <a:pt x="74" y="242"/>
                    <a:pt x="74" y="242"/>
                    <a:pt x="74" y="243"/>
                  </a:cubicBezTo>
                  <a:cubicBezTo>
                    <a:pt x="74" y="243"/>
                    <a:pt x="74" y="243"/>
                    <a:pt x="74" y="243"/>
                  </a:cubicBezTo>
                  <a:cubicBezTo>
                    <a:pt x="73" y="242"/>
                    <a:pt x="74" y="241"/>
                    <a:pt x="73" y="241"/>
                  </a:cubicBezTo>
                  <a:cubicBezTo>
                    <a:pt x="73" y="240"/>
                    <a:pt x="73" y="240"/>
                    <a:pt x="72" y="239"/>
                  </a:cubicBezTo>
                  <a:cubicBezTo>
                    <a:pt x="71" y="239"/>
                    <a:pt x="69" y="240"/>
                    <a:pt x="68" y="239"/>
                  </a:cubicBezTo>
                  <a:cubicBezTo>
                    <a:pt x="67" y="238"/>
                    <a:pt x="65" y="235"/>
                    <a:pt x="66" y="232"/>
                  </a:cubicBezTo>
                  <a:cubicBezTo>
                    <a:pt x="66" y="229"/>
                    <a:pt x="68" y="227"/>
                    <a:pt x="68" y="225"/>
                  </a:cubicBezTo>
                  <a:cubicBezTo>
                    <a:pt x="68" y="224"/>
                    <a:pt x="67" y="221"/>
                    <a:pt x="66" y="221"/>
                  </a:cubicBezTo>
                  <a:cubicBezTo>
                    <a:pt x="65" y="220"/>
                    <a:pt x="62" y="221"/>
                    <a:pt x="62" y="218"/>
                  </a:cubicBezTo>
                  <a:cubicBezTo>
                    <a:pt x="62" y="217"/>
                    <a:pt x="63" y="215"/>
                    <a:pt x="64" y="214"/>
                  </a:cubicBezTo>
                  <a:cubicBezTo>
                    <a:pt x="64" y="213"/>
                    <a:pt x="64" y="212"/>
                    <a:pt x="65" y="211"/>
                  </a:cubicBezTo>
                  <a:cubicBezTo>
                    <a:pt x="65" y="210"/>
                    <a:pt x="67" y="208"/>
                    <a:pt x="66" y="207"/>
                  </a:cubicBezTo>
                  <a:cubicBezTo>
                    <a:pt x="64" y="206"/>
                    <a:pt x="62" y="206"/>
                    <a:pt x="61" y="207"/>
                  </a:cubicBezTo>
                  <a:cubicBezTo>
                    <a:pt x="60" y="208"/>
                    <a:pt x="60" y="209"/>
                    <a:pt x="60" y="209"/>
                  </a:cubicBezTo>
                  <a:cubicBezTo>
                    <a:pt x="59" y="210"/>
                    <a:pt x="59" y="210"/>
                    <a:pt x="58" y="211"/>
                  </a:cubicBezTo>
                  <a:cubicBezTo>
                    <a:pt x="57" y="211"/>
                    <a:pt x="56" y="210"/>
                    <a:pt x="55" y="210"/>
                  </a:cubicBezTo>
                  <a:cubicBezTo>
                    <a:pt x="54" y="210"/>
                    <a:pt x="54" y="211"/>
                    <a:pt x="53" y="211"/>
                  </a:cubicBezTo>
                  <a:cubicBezTo>
                    <a:pt x="51" y="210"/>
                    <a:pt x="51" y="207"/>
                    <a:pt x="51" y="205"/>
                  </a:cubicBezTo>
                  <a:cubicBezTo>
                    <a:pt x="50" y="204"/>
                    <a:pt x="50" y="203"/>
                    <a:pt x="50" y="201"/>
                  </a:cubicBezTo>
                  <a:cubicBezTo>
                    <a:pt x="50" y="201"/>
                    <a:pt x="50" y="200"/>
                    <a:pt x="50" y="199"/>
                  </a:cubicBezTo>
                  <a:cubicBezTo>
                    <a:pt x="51" y="195"/>
                    <a:pt x="52" y="194"/>
                    <a:pt x="53" y="192"/>
                  </a:cubicBezTo>
                  <a:cubicBezTo>
                    <a:pt x="53" y="191"/>
                    <a:pt x="53" y="190"/>
                    <a:pt x="54" y="188"/>
                  </a:cubicBezTo>
                  <a:cubicBezTo>
                    <a:pt x="54" y="187"/>
                    <a:pt x="57" y="186"/>
                    <a:pt x="58" y="186"/>
                  </a:cubicBezTo>
                  <a:cubicBezTo>
                    <a:pt x="60" y="185"/>
                    <a:pt x="62" y="185"/>
                    <a:pt x="63" y="185"/>
                  </a:cubicBezTo>
                  <a:cubicBezTo>
                    <a:pt x="64" y="185"/>
                    <a:pt x="64" y="186"/>
                    <a:pt x="64" y="187"/>
                  </a:cubicBezTo>
                  <a:cubicBezTo>
                    <a:pt x="65" y="187"/>
                    <a:pt x="66" y="188"/>
                    <a:pt x="67" y="188"/>
                  </a:cubicBezTo>
                  <a:cubicBezTo>
                    <a:pt x="69" y="188"/>
                    <a:pt x="70" y="186"/>
                    <a:pt x="71" y="186"/>
                  </a:cubicBezTo>
                  <a:cubicBezTo>
                    <a:pt x="73" y="186"/>
                    <a:pt x="75" y="188"/>
                    <a:pt x="75" y="188"/>
                  </a:cubicBezTo>
                  <a:cubicBezTo>
                    <a:pt x="76" y="189"/>
                    <a:pt x="76" y="190"/>
                    <a:pt x="77" y="191"/>
                  </a:cubicBezTo>
                  <a:cubicBezTo>
                    <a:pt x="77" y="193"/>
                    <a:pt x="77" y="194"/>
                    <a:pt x="77" y="195"/>
                  </a:cubicBezTo>
                  <a:cubicBezTo>
                    <a:pt x="77" y="196"/>
                    <a:pt x="78" y="197"/>
                    <a:pt x="78" y="198"/>
                  </a:cubicBezTo>
                  <a:cubicBezTo>
                    <a:pt x="78" y="199"/>
                    <a:pt x="78" y="199"/>
                    <a:pt x="78" y="200"/>
                  </a:cubicBezTo>
                  <a:cubicBezTo>
                    <a:pt x="78" y="200"/>
                    <a:pt x="78" y="201"/>
                    <a:pt x="79" y="201"/>
                  </a:cubicBezTo>
                  <a:cubicBezTo>
                    <a:pt x="80" y="201"/>
                    <a:pt x="80" y="200"/>
                    <a:pt x="80" y="200"/>
                  </a:cubicBezTo>
                  <a:cubicBezTo>
                    <a:pt x="81" y="200"/>
                    <a:pt x="80" y="199"/>
                    <a:pt x="80" y="199"/>
                  </a:cubicBezTo>
                  <a:cubicBezTo>
                    <a:pt x="80" y="199"/>
                    <a:pt x="81" y="196"/>
                    <a:pt x="81" y="194"/>
                  </a:cubicBezTo>
                  <a:cubicBezTo>
                    <a:pt x="81" y="194"/>
                    <a:pt x="81" y="193"/>
                    <a:pt x="81" y="193"/>
                  </a:cubicBezTo>
                  <a:cubicBezTo>
                    <a:pt x="81" y="192"/>
                    <a:pt x="81" y="191"/>
                    <a:pt x="81" y="190"/>
                  </a:cubicBezTo>
                  <a:cubicBezTo>
                    <a:pt x="82" y="187"/>
                    <a:pt x="83" y="185"/>
                    <a:pt x="85" y="184"/>
                  </a:cubicBezTo>
                  <a:cubicBezTo>
                    <a:pt x="85" y="184"/>
                    <a:pt x="85" y="185"/>
                    <a:pt x="86" y="184"/>
                  </a:cubicBezTo>
                  <a:cubicBezTo>
                    <a:pt x="87" y="184"/>
                    <a:pt x="88" y="183"/>
                    <a:pt x="89" y="183"/>
                  </a:cubicBezTo>
                  <a:cubicBezTo>
                    <a:pt x="89" y="182"/>
                    <a:pt x="89" y="183"/>
                    <a:pt x="89" y="182"/>
                  </a:cubicBezTo>
                  <a:cubicBezTo>
                    <a:pt x="91" y="182"/>
                    <a:pt x="93" y="180"/>
                    <a:pt x="94" y="178"/>
                  </a:cubicBezTo>
                  <a:cubicBezTo>
                    <a:pt x="95" y="177"/>
                    <a:pt x="94" y="175"/>
                    <a:pt x="95" y="174"/>
                  </a:cubicBezTo>
                  <a:cubicBezTo>
                    <a:pt x="95" y="173"/>
                    <a:pt x="97" y="174"/>
                    <a:pt x="97" y="172"/>
                  </a:cubicBezTo>
                  <a:cubicBezTo>
                    <a:pt x="97" y="172"/>
                    <a:pt x="97" y="171"/>
                    <a:pt x="98" y="170"/>
                  </a:cubicBezTo>
                  <a:cubicBezTo>
                    <a:pt x="102" y="167"/>
                    <a:pt x="107" y="162"/>
                    <a:pt x="112" y="161"/>
                  </a:cubicBezTo>
                  <a:cubicBezTo>
                    <a:pt x="112" y="161"/>
                    <a:pt x="113" y="161"/>
                    <a:pt x="114" y="161"/>
                  </a:cubicBezTo>
                  <a:cubicBezTo>
                    <a:pt x="115" y="161"/>
                    <a:pt x="115" y="161"/>
                    <a:pt x="116" y="161"/>
                  </a:cubicBezTo>
                  <a:cubicBezTo>
                    <a:pt x="117" y="161"/>
                    <a:pt x="117" y="162"/>
                    <a:pt x="118" y="162"/>
                  </a:cubicBezTo>
                  <a:cubicBezTo>
                    <a:pt x="119" y="162"/>
                    <a:pt x="121" y="162"/>
                    <a:pt x="122" y="162"/>
                  </a:cubicBezTo>
                  <a:cubicBezTo>
                    <a:pt x="122" y="162"/>
                    <a:pt x="123" y="162"/>
                    <a:pt x="123" y="161"/>
                  </a:cubicBezTo>
                  <a:cubicBezTo>
                    <a:pt x="123" y="161"/>
                    <a:pt x="123" y="161"/>
                    <a:pt x="124" y="161"/>
                  </a:cubicBezTo>
                  <a:cubicBezTo>
                    <a:pt x="124" y="161"/>
                    <a:pt x="124" y="161"/>
                    <a:pt x="124" y="161"/>
                  </a:cubicBezTo>
                  <a:cubicBezTo>
                    <a:pt x="127" y="160"/>
                    <a:pt x="130" y="160"/>
                    <a:pt x="131" y="157"/>
                  </a:cubicBezTo>
                  <a:cubicBezTo>
                    <a:pt x="131" y="156"/>
                    <a:pt x="130" y="156"/>
                    <a:pt x="130" y="156"/>
                  </a:cubicBezTo>
                  <a:cubicBezTo>
                    <a:pt x="128" y="154"/>
                    <a:pt x="126" y="157"/>
                    <a:pt x="125" y="156"/>
                  </a:cubicBezTo>
                  <a:cubicBezTo>
                    <a:pt x="122" y="154"/>
                    <a:pt x="126" y="150"/>
                    <a:pt x="124" y="147"/>
                  </a:cubicBezTo>
                  <a:cubicBezTo>
                    <a:pt x="123" y="146"/>
                    <a:pt x="121" y="148"/>
                    <a:pt x="120" y="148"/>
                  </a:cubicBezTo>
                  <a:cubicBezTo>
                    <a:pt x="118" y="149"/>
                    <a:pt x="116" y="150"/>
                    <a:pt x="116" y="148"/>
                  </a:cubicBezTo>
                  <a:cubicBezTo>
                    <a:pt x="117" y="146"/>
                    <a:pt x="118" y="146"/>
                    <a:pt x="119" y="146"/>
                  </a:cubicBezTo>
                  <a:cubicBezTo>
                    <a:pt x="120" y="145"/>
                    <a:pt x="122" y="144"/>
                    <a:pt x="123" y="144"/>
                  </a:cubicBezTo>
                  <a:cubicBezTo>
                    <a:pt x="126" y="144"/>
                    <a:pt x="129" y="146"/>
                    <a:pt x="132" y="146"/>
                  </a:cubicBezTo>
                  <a:cubicBezTo>
                    <a:pt x="132" y="146"/>
                    <a:pt x="133" y="146"/>
                    <a:pt x="133" y="146"/>
                  </a:cubicBezTo>
                  <a:cubicBezTo>
                    <a:pt x="134" y="145"/>
                    <a:pt x="134" y="146"/>
                    <a:pt x="135" y="146"/>
                  </a:cubicBezTo>
                  <a:cubicBezTo>
                    <a:pt x="136" y="145"/>
                    <a:pt x="137" y="144"/>
                    <a:pt x="139" y="143"/>
                  </a:cubicBezTo>
                  <a:cubicBezTo>
                    <a:pt x="140" y="143"/>
                    <a:pt x="142" y="143"/>
                    <a:pt x="142" y="141"/>
                  </a:cubicBezTo>
                  <a:cubicBezTo>
                    <a:pt x="143" y="139"/>
                    <a:pt x="141" y="138"/>
                    <a:pt x="141" y="137"/>
                  </a:cubicBezTo>
                  <a:cubicBezTo>
                    <a:pt x="139" y="135"/>
                    <a:pt x="138" y="133"/>
                    <a:pt x="137" y="132"/>
                  </a:cubicBezTo>
                  <a:cubicBezTo>
                    <a:pt x="137" y="131"/>
                    <a:pt x="136" y="130"/>
                    <a:pt x="136" y="129"/>
                  </a:cubicBezTo>
                  <a:cubicBezTo>
                    <a:pt x="136" y="127"/>
                    <a:pt x="137" y="126"/>
                    <a:pt x="137" y="125"/>
                  </a:cubicBezTo>
                  <a:cubicBezTo>
                    <a:pt x="137" y="125"/>
                    <a:pt x="137" y="124"/>
                    <a:pt x="137" y="123"/>
                  </a:cubicBezTo>
                  <a:cubicBezTo>
                    <a:pt x="137" y="122"/>
                    <a:pt x="137" y="122"/>
                    <a:pt x="137" y="121"/>
                  </a:cubicBezTo>
                  <a:cubicBezTo>
                    <a:pt x="137" y="119"/>
                    <a:pt x="137" y="118"/>
                    <a:pt x="136" y="117"/>
                  </a:cubicBezTo>
                  <a:cubicBezTo>
                    <a:pt x="134" y="117"/>
                    <a:pt x="132" y="120"/>
                    <a:pt x="130" y="120"/>
                  </a:cubicBezTo>
                  <a:cubicBezTo>
                    <a:pt x="130" y="120"/>
                    <a:pt x="130" y="119"/>
                    <a:pt x="130" y="119"/>
                  </a:cubicBezTo>
                  <a:cubicBezTo>
                    <a:pt x="128" y="118"/>
                    <a:pt x="128" y="117"/>
                    <a:pt x="128" y="115"/>
                  </a:cubicBezTo>
                  <a:cubicBezTo>
                    <a:pt x="129" y="114"/>
                    <a:pt x="129" y="112"/>
                    <a:pt x="129" y="111"/>
                  </a:cubicBezTo>
                  <a:cubicBezTo>
                    <a:pt x="129" y="110"/>
                    <a:pt x="128" y="109"/>
                    <a:pt x="127" y="108"/>
                  </a:cubicBezTo>
                  <a:cubicBezTo>
                    <a:pt x="127" y="107"/>
                    <a:pt x="127" y="106"/>
                    <a:pt x="126" y="105"/>
                  </a:cubicBezTo>
                  <a:cubicBezTo>
                    <a:pt x="125" y="105"/>
                    <a:pt x="124" y="105"/>
                    <a:pt x="123" y="105"/>
                  </a:cubicBezTo>
                  <a:cubicBezTo>
                    <a:pt x="122" y="105"/>
                    <a:pt x="121" y="105"/>
                    <a:pt x="120" y="105"/>
                  </a:cubicBezTo>
                  <a:cubicBezTo>
                    <a:pt x="119" y="106"/>
                    <a:pt x="119" y="107"/>
                    <a:pt x="118" y="108"/>
                  </a:cubicBezTo>
                  <a:cubicBezTo>
                    <a:pt x="118" y="109"/>
                    <a:pt x="117" y="111"/>
                    <a:pt x="117" y="111"/>
                  </a:cubicBezTo>
                  <a:cubicBezTo>
                    <a:pt x="116" y="113"/>
                    <a:pt x="114" y="113"/>
                    <a:pt x="114" y="115"/>
                  </a:cubicBezTo>
                  <a:cubicBezTo>
                    <a:pt x="114" y="117"/>
                    <a:pt x="114" y="121"/>
                    <a:pt x="112" y="124"/>
                  </a:cubicBezTo>
                  <a:cubicBezTo>
                    <a:pt x="111" y="125"/>
                    <a:pt x="109" y="125"/>
                    <a:pt x="108" y="127"/>
                  </a:cubicBezTo>
                  <a:cubicBezTo>
                    <a:pt x="106" y="130"/>
                    <a:pt x="106" y="136"/>
                    <a:pt x="102" y="135"/>
                  </a:cubicBezTo>
                  <a:cubicBezTo>
                    <a:pt x="101" y="133"/>
                    <a:pt x="101" y="130"/>
                    <a:pt x="102" y="126"/>
                  </a:cubicBezTo>
                  <a:cubicBezTo>
                    <a:pt x="101" y="124"/>
                    <a:pt x="100" y="124"/>
                    <a:pt x="99" y="123"/>
                  </a:cubicBezTo>
                  <a:cubicBezTo>
                    <a:pt x="99" y="123"/>
                    <a:pt x="99" y="123"/>
                    <a:pt x="99" y="123"/>
                  </a:cubicBezTo>
                  <a:cubicBezTo>
                    <a:pt x="98" y="122"/>
                    <a:pt x="97" y="122"/>
                    <a:pt x="97" y="122"/>
                  </a:cubicBezTo>
                  <a:cubicBezTo>
                    <a:pt x="97" y="122"/>
                    <a:pt x="97" y="121"/>
                    <a:pt x="97" y="121"/>
                  </a:cubicBezTo>
                  <a:cubicBezTo>
                    <a:pt x="96" y="119"/>
                    <a:pt x="96" y="119"/>
                    <a:pt x="95" y="118"/>
                  </a:cubicBezTo>
                  <a:cubicBezTo>
                    <a:pt x="95" y="116"/>
                    <a:pt x="95" y="116"/>
                    <a:pt x="94" y="116"/>
                  </a:cubicBezTo>
                  <a:cubicBezTo>
                    <a:pt x="94" y="116"/>
                    <a:pt x="94" y="115"/>
                    <a:pt x="94" y="115"/>
                  </a:cubicBezTo>
                  <a:cubicBezTo>
                    <a:pt x="94" y="115"/>
                    <a:pt x="93" y="115"/>
                    <a:pt x="93" y="114"/>
                  </a:cubicBezTo>
                  <a:cubicBezTo>
                    <a:pt x="92" y="114"/>
                    <a:pt x="91" y="114"/>
                    <a:pt x="91" y="113"/>
                  </a:cubicBezTo>
                  <a:cubicBezTo>
                    <a:pt x="90" y="112"/>
                    <a:pt x="91" y="111"/>
                    <a:pt x="91" y="110"/>
                  </a:cubicBezTo>
                  <a:cubicBezTo>
                    <a:pt x="89" y="108"/>
                    <a:pt x="88" y="106"/>
                    <a:pt x="91" y="103"/>
                  </a:cubicBezTo>
                  <a:cubicBezTo>
                    <a:pt x="92" y="102"/>
                    <a:pt x="94" y="101"/>
                    <a:pt x="96" y="100"/>
                  </a:cubicBezTo>
                  <a:cubicBezTo>
                    <a:pt x="97" y="99"/>
                    <a:pt x="97" y="98"/>
                    <a:pt x="98" y="98"/>
                  </a:cubicBezTo>
                  <a:cubicBezTo>
                    <a:pt x="99" y="97"/>
                    <a:pt x="101" y="96"/>
                    <a:pt x="101" y="96"/>
                  </a:cubicBezTo>
                  <a:cubicBezTo>
                    <a:pt x="104" y="95"/>
                    <a:pt x="106" y="96"/>
                    <a:pt x="108" y="95"/>
                  </a:cubicBezTo>
                  <a:cubicBezTo>
                    <a:pt x="109" y="96"/>
                    <a:pt x="108" y="98"/>
                    <a:pt x="109" y="99"/>
                  </a:cubicBezTo>
                  <a:cubicBezTo>
                    <a:pt x="110" y="100"/>
                    <a:pt x="112" y="99"/>
                    <a:pt x="113" y="97"/>
                  </a:cubicBezTo>
                  <a:cubicBezTo>
                    <a:pt x="114" y="95"/>
                    <a:pt x="112" y="95"/>
                    <a:pt x="113" y="93"/>
                  </a:cubicBezTo>
                  <a:cubicBezTo>
                    <a:pt x="115" y="91"/>
                    <a:pt x="120" y="91"/>
                    <a:pt x="121" y="88"/>
                  </a:cubicBezTo>
                  <a:cubicBezTo>
                    <a:pt x="121" y="87"/>
                    <a:pt x="121" y="86"/>
                    <a:pt x="121" y="85"/>
                  </a:cubicBezTo>
                  <a:cubicBezTo>
                    <a:pt x="121" y="84"/>
                    <a:pt x="121" y="82"/>
                    <a:pt x="122" y="80"/>
                  </a:cubicBezTo>
                  <a:cubicBezTo>
                    <a:pt x="123" y="79"/>
                    <a:pt x="126" y="78"/>
                    <a:pt x="127" y="78"/>
                  </a:cubicBezTo>
                  <a:cubicBezTo>
                    <a:pt x="130" y="77"/>
                    <a:pt x="131" y="80"/>
                    <a:pt x="132" y="81"/>
                  </a:cubicBezTo>
                  <a:cubicBezTo>
                    <a:pt x="132" y="82"/>
                    <a:pt x="132" y="82"/>
                    <a:pt x="132" y="83"/>
                  </a:cubicBezTo>
                  <a:cubicBezTo>
                    <a:pt x="134" y="85"/>
                    <a:pt x="135" y="86"/>
                    <a:pt x="134" y="89"/>
                  </a:cubicBezTo>
                  <a:cubicBezTo>
                    <a:pt x="133" y="90"/>
                    <a:pt x="132" y="92"/>
                    <a:pt x="130" y="93"/>
                  </a:cubicBezTo>
                  <a:cubicBezTo>
                    <a:pt x="130" y="95"/>
                    <a:pt x="129" y="96"/>
                    <a:pt x="128" y="96"/>
                  </a:cubicBezTo>
                  <a:cubicBezTo>
                    <a:pt x="125" y="97"/>
                    <a:pt x="121" y="96"/>
                    <a:pt x="121" y="101"/>
                  </a:cubicBezTo>
                  <a:cubicBezTo>
                    <a:pt x="122" y="102"/>
                    <a:pt x="124" y="101"/>
                    <a:pt x="125" y="102"/>
                  </a:cubicBezTo>
                  <a:cubicBezTo>
                    <a:pt x="127" y="102"/>
                    <a:pt x="129" y="104"/>
                    <a:pt x="130" y="105"/>
                  </a:cubicBezTo>
                  <a:cubicBezTo>
                    <a:pt x="130" y="106"/>
                    <a:pt x="130" y="106"/>
                    <a:pt x="131" y="107"/>
                  </a:cubicBezTo>
                  <a:cubicBezTo>
                    <a:pt x="132" y="107"/>
                    <a:pt x="133" y="108"/>
                    <a:pt x="134" y="108"/>
                  </a:cubicBezTo>
                  <a:cubicBezTo>
                    <a:pt x="135" y="109"/>
                    <a:pt x="136" y="110"/>
                    <a:pt x="137" y="109"/>
                  </a:cubicBezTo>
                  <a:cubicBezTo>
                    <a:pt x="138" y="106"/>
                    <a:pt x="133" y="106"/>
                    <a:pt x="135" y="103"/>
                  </a:cubicBezTo>
                  <a:cubicBezTo>
                    <a:pt x="137" y="102"/>
                    <a:pt x="139" y="107"/>
                    <a:pt x="141" y="104"/>
                  </a:cubicBezTo>
                  <a:cubicBezTo>
                    <a:pt x="142" y="101"/>
                    <a:pt x="138" y="100"/>
                    <a:pt x="140" y="97"/>
                  </a:cubicBezTo>
                  <a:cubicBezTo>
                    <a:pt x="140" y="97"/>
                    <a:pt x="140" y="96"/>
                    <a:pt x="141" y="96"/>
                  </a:cubicBezTo>
                  <a:cubicBezTo>
                    <a:pt x="142" y="97"/>
                    <a:pt x="142" y="98"/>
                    <a:pt x="142" y="98"/>
                  </a:cubicBezTo>
                  <a:cubicBezTo>
                    <a:pt x="142" y="98"/>
                    <a:pt x="143" y="98"/>
                    <a:pt x="143" y="99"/>
                  </a:cubicBezTo>
                  <a:cubicBezTo>
                    <a:pt x="143" y="99"/>
                    <a:pt x="143" y="101"/>
                    <a:pt x="144" y="101"/>
                  </a:cubicBezTo>
                  <a:cubicBezTo>
                    <a:pt x="145" y="101"/>
                    <a:pt x="146" y="100"/>
                    <a:pt x="147" y="99"/>
                  </a:cubicBezTo>
                  <a:cubicBezTo>
                    <a:pt x="148" y="98"/>
                    <a:pt x="149" y="97"/>
                    <a:pt x="149" y="96"/>
                  </a:cubicBezTo>
                  <a:cubicBezTo>
                    <a:pt x="149" y="95"/>
                    <a:pt x="149" y="95"/>
                    <a:pt x="149" y="95"/>
                  </a:cubicBezTo>
                  <a:cubicBezTo>
                    <a:pt x="149" y="95"/>
                    <a:pt x="149" y="94"/>
                    <a:pt x="149" y="94"/>
                  </a:cubicBezTo>
                  <a:cubicBezTo>
                    <a:pt x="149" y="92"/>
                    <a:pt x="146" y="90"/>
                    <a:pt x="146" y="88"/>
                  </a:cubicBezTo>
                  <a:cubicBezTo>
                    <a:pt x="145" y="88"/>
                    <a:pt x="144" y="87"/>
                    <a:pt x="144" y="86"/>
                  </a:cubicBezTo>
                  <a:cubicBezTo>
                    <a:pt x="144" y="84"/>
                    <a:pt x="145" y="83"/>
                    <a:pt x="145" y="82"/>
                  </a:cubicBezTo>
                  <a:cubicBezTo>
                    <a:pt x="144" y="79"/>
                    <a:pt x="141" y="79"/>
                    <a:pt x="141" y="76"/>
                  </a:cubicBezTo>
                  <a:cubicBezTo>
                    <a:pt x="141" y="74"/>
                    <a:pt x="142" y="73"/>
                    <a:pt x="141" y="72"/>
                  </a:cubicBezTo>
                  <a:cubicBezTo>
                    <a:pt x="140" y="71"/>
                    <a:pt x="138" y="71"/>
                    <a:pt x="137" y="70"/>
                  </a:cubicBezTo>
                  <a:cubicBezTo>
                    <a:pt x="137" y="69"/>
                    <a:pt x="137" y="68"/>
                    <a:pt x="137" y="66"/>
                  </a:cubicBezTo>
                  <a:cubicBezTo>
                    <a:pt x="136" y="66"/>
                    <a:pt x="135" y="66"/>
                    <a:pt x="133" y="66"/>
                  </a:cubicBezTo>
                  <a:cubicBezTo>
                    <a:pt x="133" y="66"/>
                    <a:pt x="132" y="66"/>
                    <a:pt x="131" y="66"/>
                  </a:cubicBezTo>
                  <a:cubicBezTo>
                    <a:pt x="130" y="66"/>
                    <a:pt x="130" y="65"/>
                    <a:pt x="129" y="65"/>
                  </a:cubicBezTo>
                  <a:cubicBezTo>
                    <a:pt x="127" y="65"/>
                    <a:pt x="124" y="64"/>
                    <a:pt x="123" y="64"/>
                  </a:cubicBezTo>
                  <a:cubicBezTo>
                    <a:pt x="122" y="64"/>
                    <a:pt x="121" y="65"/>
                    <a:pt x="120" y="65"/>
                  </a:cubicBezTo>
                  <a:cubicBezTo>
                    <a:pt x="119" y="66"/>
                    <a:pt x="117" y="68"/>
                    <a:pt x="116" y="70"/>
                  </a:cubicBezTo>
                  <a:cubicBezTo>
                    <a:pt x="116" y="71"/>
                    <a:pt x="116" y="72"/>
                    <a:pt x="116" y="73"/>
                  </a:cubicBezTo>
                  <a:cubicBezTo>
                    <a:pt x="117" y="74"/>
                    <a:pt x="117" y="76"/>
                    <a:pt x="117" y="78"/>
                  </a:cubicBezTo>
                  <a:cubicBezTo>
                    <a:pt x="117" y="79"/>
                    <a:pt x="119" y="79"/>
                    <a:pt x="118" y="81"/>
                  </a:cubicBezTo>
                  <a:cubicBezTo>
                    <a:pt x="117" y="82"/>
                    <a:pt x="117" y="83"/>
                    <a:pt x="116" y="83"/>
                  </a:cubicBezTo>
                  <a:cubicBezTo>
                    <a:pt x="115" y="85"/>
                    <a:pt x="114" y="87"/>
                    <a:pt x="112" y="87"/>
                  </a:cubicBezTo>
                  <a:cubicBezTo>
                    <a:pt x="111" y="87"/>
                    <a:pt x="111" y="86"/>
                    <a:pt x="111" y="85"/>
                  </a:cubicBezTo>
                  <a:cubicBezTo>
                    <a:pt x="110" y="85"/>
                    <a:pt x="109" y="85"/>
                    <a:pt x="109" y="84"/>
                  </a:cubicBezTo>
                  <a:cubicBezTo>
                    <a:pt x="109" y="83"/>
                    <a:pt x="109" y="82"/>
                    <a:pt x="108" y="80"/>
                  </a:cubicBezTo>
                  <a:cubicBezTo>
                    <a:pt x="109" y="79"/>
                    <a:pt x="108" y="78"/>
                    <a:pt x="108" y="76"/>
                  </a:cubicBezTo>
                  <a:cubicBezTo>
                    <a:pt x="109" y="75"/>
                    <a:pt x="110" y="75"/>
                    <a:pt x="111" y="74"/>
                  </a:cubicBezTo>
                  <a:cubicBezTo>
                    <a:pt x="111" y="71"/>
                    <a:pt x="108" y="71"/>
                    <a:pt x="109" y="68"/>
                  </a:cubicBezTo>
                  <a:cubicBezTo>
                    <a:pt x="110" y="67"/>
                    <a:pt x="111" y="67"/>
                    <a:pt x="112" y="66"/>
                  </a:cubicBezTo>
                  <a:cubicBezTo>
                    <a:pt x="113" y="66"/>
                    <a:pt x="114" y="66"/>
                    <a:pt x="116" y="65"/>
                  </a:cubicBezTo>
                  <a:cubicBezTo>
                    <a:pt x="116" y="65"/>
                    <a:pt x="116" y="65"/>
                    <a:pt x="116" y="65"/>
                  </a:cubicBezTo>
                  <a:cubicBezTo>
                    <a:pt x="116" y="65"/>
                    <a:pt x="117" y="65"/>
                    <a:pt x="117" y="65"/>
                  </a:cubicBezTo>
                  <a:cubicBezTo>
                    <a:pt x="117" y="64"/>
                    <a:pt x="117" y="64"/>
                    <a:pt x="117" y="64"/>
                  </a:cubicBezTo>
                  <a:cubicBezTo>
                    <a:pt x="117" y="64"/>
                    <a:pt x="117" y="64"/>
                    <a:pt x="117" y="64"/>
                  </a:cubicBezTo>
                  <a:cubicBezTo>
                    <a:pt x="119" y="62"/>
                    <a:pt x="120" y="58"/>
                    <a:pt x="121" y="57"/>
                  </a:cubicBezTo>
                  <a:cubicBezTo>
                    <a:pt x="123" y="57"/>
                    <a:pt x="125" y="57"/>
                    <a:pt x="127" y="57"/>
                  </a:cubicBezTo>
                  <a:cubicBezTo>
                    <a:pt x="129" y="57"/>
                    <a:pt x="133" y="56"/>
                    <a:pt x="134" y="56"/>
                  </a:cubicBezTo>
                  <a:cubicBezTo>
                    <a:pt x="135" y="55"/>
                    <a:pt x="137" y="53"/>
                    <a:pt x="137" y="52"/>
                  </a:cubicBezTo>
                  <a:cubicBezTo>
                    <a:pt x="138" y="51"/>
                    <a:pt x="140" y="50"/>
                    <a:pt x="140" y="49"/>
                  </a:cubicBezTo>
                  <a:cubicBezTo>
                    <a:pt x="141" y="49"/>
                    <a:pt x="141" y="49"/>
                    <a:pt x="141" y="48"/>
                  </a:cubicBezTo>
                  <a:cubicBezTo>
                    <a:pt x="142" y="47"/>
                    <a:pt x="144" y="45"/>
                    <a:pt x="145" y="44"/>
                  </a:cubicBezTo>
                  <a:cubicBezTo>
                    <a:pt x="146" y="44"/>
                    <a:pt x="147" y="43"/>
                    <a:pt x="147" y="43"/>
                  </a:cubicBezTo>
                  <a:cubicBezTo>
                    <a:pt x="149" y="42"/>
                    <a:pt x="150" y="40"/>
                    <a:pt x="151" y="38"/>
                  </a:cubicBezTo>
                  <a:cubicBezTo>
                    <a:pt x="151" y="38"/>
                    <a:pt x="152" y="38"/>
                    <a:pt x="152" y="38"/>
                  </a:cubicBezTo>
                  <a:cubicBezTo>
                    <a:pt x="155" y="36"/>
                    <a:pt x="157" y="35"/>
                    <a:pt x="159" y="34"/>
                  </a:cubicBezTo>
                  <a:cubicBezTo>
                    <a:pt x="160" y="33"/>
                    <a:pt x="161" y="33"/>
                    <a:pt x="162" y="32"/>
                  </a:cubicBezTo>
                  <a:cubicBezTo>
                    <a:pt x="163" y="32"/>
                    <a:pt x="164" y="31"/>
                    <a:pt x="165" y="31"/>
                  </a:cubicBezTo>
                  <a:cubicBezTo>
                    <a:pt x="166" y="30"/>
                    <a:pt x="167" y="30"/>
                    <a:pt x="167" y="30"/>
                  </a:cubicBezTo>
                  <a:cubicBezTo>
                    <a:pt x="168" y="30"/>
                    <a:pt x="168" y="29"/>
                    <a:pt x="168" y="29"/>
                  </a:cubicBezTo>
                  <a:cubicBezTo>
                    <a:pt x="169" y="29"/>
                    <a:pt x="169" y="29"/>
                    <a:pt x="169" y="29"/>
                  </a:cubicBezTo>
                  <a:cubicBezTo>
                    <a:pt x="169" y="29"/>
                    <a:pt x="170" y="29"/>
                    <a:pt x="170" y="28"/>
                  </a:cubicBezTo>
                  <a:cubicBezTo>
                    <a:pt x="171" y="28"/>
                    <a:pt x="172" y="27"/>
                    <a:pt x="172" y="26"/>
                  </a:cubicBezTo>
                  <a:cubicBezTo>
                    <a:pt x="172" y="25"/>
                    <a:pt x="171" y="24"/>
                    <a:pt x="170" y="24"/>
                  </a:cubicBezTo>
                  <a:cubicBezTo>
                    <a:pt x="169" y="23"/>
                    <a:pt x="168" y="24"/>
                    <a:pt x="167" y="24"/>
                  </a:cubicBezTo>
                  <a:cubicBezTo>
                    <a:pt x="165" y="24"/>
                    <a:pt x="162" y="23"/>
                    <a:pt x="160" y="23"/>
                  </a:cubicBezTo>
                  <a:cubicBezTo>
                    <a:pt x="158" y="23"/>
                    <a:pt x="157" y="24"/>
                    <a:pt x="156" y="24"/>
                  </a:cubicBezTo>
                  <a:cubicBezTo>
                    <a:pt x="154" y="24"/>
                    <a:pt x="154" y="23"/>
                    <a:pt x="153" y="23"/>
                  </a:cubicBezTo>
                  <a:cubicBezTo>
                    <a:pt x="152" y="23"/>
                    <a:pt x="151" y="24"/>
                    <a:pt x="150" y="24"/>
                  </a:cubicBezTo>
                  <a:cubicBezTo>
                    <a:pt x="146" y="25"/>
                    <a:pt x="144" y="26"/>
                    <a:pt x="141" y="27"/>
                  </a:cubicBezTo>
                  <a:cubicBezTo>
                    <a:pt x="141" y="26"/>
                    <a:pt x="141" y="26"/>
                    <a:pt x="140" y="26"/>
                  </a:cubicBezTo>
                  <a:cubicBezTo>
                    <a:pt x="161" y="19"/>
                    <a:pt x="182" y="15"/>
                    <a:pt x="205" y="15"/>
                  </a:cubicBezTo>
                  <a:cubicBezTo>
                    <a:pt x="245" y="15"/>
                    <a:pt x="281" y="27"/>
                    <a:pt x="312" y="47"/>
                  </a:cubicBezTo>
                  <a:cubicBezTo>
                    <a:pt x="310" y="48"/>
                    <a:pt x="310" y="49"/>
                    <a:pt x="309" y="50"/>
                  </a:cubicBezTo>
                  <a:cubicBezTo>
                    <a:pt x="308" y="51"/>
                    <a:pt x="307" y="52"/>
                    <a:pt x="307" y="52"/>
                  </a:cubicBezTo>
                  <a:cubicBezTo>
                    <a:pt x="306" y="53"/>
                    <a:pt x="307" y="53"/>
                    <a:pt x="306" y="54"/>
                  </a:cubicBezTo>
                  <a:cubicBezTo>
                    <a:pt x="306" y="56"/>
                    <a:pt x="304" y="58"/>
                    <a:pt x="304" y="59"/>
                  </a:cubicBezTo>
                  <a:cubicBezTo>
                    <a:pt x="304" y="59"/>
                    <a:pt x="305" y="60"/>
                    <a:pt x="304" y="60"/>
                  </a:cubicBezTo>
                  <a:cubicBezTo>
                    <a:pt x="306" y="62"/>
                    <a:pt x="308" y="64"/>
                    <a:pt x="309" y="65"/>
                  </a:cubicBezTo>
                  <a:cubicBezTo>
                    <a:pt x="311" y="66"/>
                    <a:pt x="314" y="66"/>
                    <a:pt x="315" y="65"/>
                  </a:cubicBezTo>
                  <a:cubicBezTo>
                    <a:pt x="314" y="62"/>
                    <a:pt x="313" y="63"/>
                    <a:pt x="312" y="61"/>
                  </a:cubicBezTo>
                  <a:cubicBezTo>
                    <a:pt x="312" y="59"/>
                    <a:pt x="312" y="56"/>
                    <a:pt x="312" y="55"/>
                  </a:cubicBezTo>
                  <a:cubicBezTo>
                    <a:pt x="312" y="55"/>
                    <a:pt x="313" y="54"/>
                    <a:pt x="314" y="53"/>
                  </a:cubicBezTo>
                  <a:cubicBezTo>
                    <a:pt x="314" y="52"/>
                    <a:pt x="315" y="51"/>
                    <a:pt x="316" y="50"/>
                  </a:cubicBezTo>
                  <a:cubicBezTo>
                    <a:pt x="321" y="54"/>
                    <a:pt x="326" y="58"/>
                    <a:pt x="331" y="62"/>
                  </a:cubicBezTo>
                  <a:cubicBezTo>
                    <a:pt x="330" y="63"/>
                    <a:pt x="330" y="63"/>
                    <a:pt x="330" y="64"/>
                  </a:cubicBezTo>
                  <a:cubicBezTo>
                    <a:pt x="329" y="66"/>
                    <a:pt x="330" y="68"/>
                    <a:pt x="330" y="69"/>
                  </a:cubicBezTo>
                  <a:cubicBezTo>
                    <a:pt x="330" y="70"/>
                    <a:pt x="331" y="71"/>
                    <a:pt x="331" y="72"/>
                  </a:cubicBezTo>
                  <a:cubicBezTo>
                    <a:pt x="330" y="71"/>
                    <a:pt x="330" y="71"/>
                    <a:pt x="329" y="71"/>
                  </a:cubicBezTo>
                  <a:cubicBezTo>
                    <a:pt x="329" y="70"/>
                    <a:pt x="329" y="70"/>
                    <a:pt x="328" y="69"/>
                  </a:cubicBezTo>
                  <a:cubicBezTo>
                    <a:pt x="328" y="69"/>
                    <a:pt x="327" y="69"/>
                    <a:pt x="327" y="69"/>
                  </a:cubicBezTo>
                  <a:cubicBezTo>
                    <a:pt x="325" y="68"/>
                    <a:pt x="324" y="68"/>
                    <a:pt x="322" y="68"/>
                  </a:cubicBezTo>
                  <a:cubicBezTo>
                    <a:pt x="321" y="68"/>
                    <a:pt x="319" y="66"/>
                    <a:pt x="318" y="67"/>
                  </a:cubicBezTo>
                  <a:cubicBezTo>
                    <a:pt x="318" y="70"/>
                    <a:pt x="320" y="69"/>
                    <a:pt x="320" y="71"/>
                  </a:cubicBezTo>
                  <a:cubicBezTo>
                    <a:pt x="319" y="73"/>
                    <a:pt x="318" y="72"/>
                    <a:pt x="316" y="72"/>
                  </a:cubicBezTo>
                  <a:cubicBezTo>
                    <a:pt x="315" y="72"/>
                    <a:pt x="313" y="72"/>
                    <a:pt x="311" y="72"/>
                  </a:cubicBezTo>
                  <a:cubicBezTo>
                    <a:pt x="310" y="72"/>
                    <a:pt x="309" y="73"/>
                    <a:pt x="308" y="73"/>
                  </a:cubicBezTo>
                  <a:cubicBezTo>
                    <a:pt x="308" y="74"/>
                    <a:pt x="307" y="74"/>
                    <a:pt x="306" y="74"/>
                  </a:cubicBezTo>
                  <a:cubicBezTo>
                    <a:pt x="305" y="74"/>
                    <a:pt x="305" y="75"/>
                    <a:pt x="304" y="75"/>
                  </a:cubicBezTo>
                  <a:cubicBezTo>
                    <a:pt x="304" y="75"/>
                    <a:pt x="303" y="75"/>
                    <a:pt x="303" y="75"/>
                  </a:cubicBezTo>
                  <a:cubicBezTo>
                    <a:pt x="303" y="76"/>
                    <a:pt x="303" y="76"/>
                    <a:pt x="303" y="76"/>
                  </a:cubicBezTo>
                  <a:cubicBezTo>
                    <a:pt x="303" y="76"/>
                    <a:pt x="302" y="76"/>
                    <a:pt x="302" y="76"/>
                  </a:cubicBezTo>
                  <a:cubicBezTo>
                    <a:pt x="301" y="77"/>
                    <a:pt x="301" y="79"/>
                    <a:pt x="298" y="79"/>
                  </a:cubicBezTo>
                  <a:cubicBezTo>
                    <a:pt x="297" y="78"/>
                    <a:pt x="298" y="75"/>
                    <a:pt x="295" y="75"/>
                  </a:cubicBezTo>
                  <a:cubicBezTo>
                    <a:pt x="293" y="75"/>
                    <a:pt x="295" y="79"/>
                    <a:pt x="293" y="79"/>
                  </a:cubicBezTo>
                  <a:cubicBezTo>
                    <a:pt x="292" y="80"/>
                    <a:pt x="291" y="79"/>
                    <a:pt x="290" y="80"/>
                  </a:cubicBezTo>
                  <a:cubicBezTo>
                    <a:pt x="290" y="80"/>
                    <a:pt x="288" y="82"/>
                    <a:pt x="288" y="82"/>
                  </a:cubicBezTo>
                  <a:cubicBezTo>
                    <a:pt x="288" y="83"/>
                    <a:pt x="288" y="83"/>
                    <a:pt x="287" y="84"/>
                  </a:cubicBezTo>
                  <a:cubicBezTo>
                    <a:pt x="287" y="84"/>
                    <a:pt x="287" y="84"/>
                    <a:pt x="286" y="85"/>
                  </a:cubicBezTo>
                  <a:cubicBezTo>
                    <a:pt x="286" y="86"/>
                    <a:pt x="285" y="88"/>
                    <a:pt x="284" y="88"/>
                  </a:cubicBezTo>
                  <a:cubicBezTo>
                    <a:pt x="283" y="88"/>
                    <a:pt x="279" y="85"/>
                    <a:pt x="280" y="82"/>
                  </a:cubicBezTo>
                  <a:cubicBezTo>
                    <a:pt x="280" y="81"/>
                    <a:pt x="279" y="81"/>
                    <a:pt x="279" y="80"/>
                  </a:cubicBezTo>
                  <a:cubicBezTo>
                    <a:pt x="278" y="80"/>
                    <a:pt x="277" y="80"/>
                    <a:pt x="277" y="78"/>
                  </a:cubicBezTo>
                  <a:cubicBezTo>
                    <a:pt x="279" y="78"/>
                    <a:pt x="281" y="80"/>
                    <a:pt x="283" y="80"/>
                  </a:cubicBezTo>
                  <a:cubicBezTo>
                    <a:pt x="286" y="80"/>
                    <a:pt x="289" y="79"/>
                    <a:pt x="289" y="77"/>
                  </a:cubicBezTo>
                  <a:cubicBezTo>
                    <a:pt x="289" y="76"/>
                    <a:pt x="288" y="74"/>
                    <a:pt x="287" y="73"/>
                  </a:cubicBezTo>
                  <a:cubicBezTo>
                    <a:pt x="287" y="73"/>
                    <a:pt x="286" y="73"/>
                    <a:pt x="286" y="73"/>
                  </a:cubicBezTo>
                  <a:cubicBezTo>
                    <a:pt x="286" y="73"/>
                    <a:pt x="286" y="73"/>
                    <a:pt x="286" y="72"/>
                  </a:cubicBezTo>
                  <a:cubicBezTo>
                    <a:pt x="284" y="71"/>
                    <a:pt x="281" y="70"/>
                    <a:pt x="279" y="69"/>
                  </a:cubicBezTo>
                  <a:cubicBezTo>
                    <a:pt x="279" y="69"/>
                    <a:pt x="279" y="69"/>
                    <a:pt x="278" y="68"/>
                  </a:cubicBezTo>
                  <a:cubicBezTo>
                    <a:pt x="277" y="68"/>
                    <a:pt x="276" y="68"/>
                    <a:pt x="276" y="68"/>
                  </a:cubicBezTo>
                  <a:cubicBezTo>
                    <a:pt x="275" y="68"/>
                    <a:pt x="275" y="67"/>
                    <a:pt x="275" y="67"/>
                  </a:cubicBezTo>
                  <a:cubicBezTo>
                    <a:pt x="275" y="67"/>
                    <a:pt x="274" y="67"/>
                    <a:pt x="274" y="66"/>
                  </a:cubicBezTo>
                  <a:cubicBezTo>
                    <a:pt x="273" y="66"/>
                    <a:pt x="273" y="66"/>
                    <a:pt x="273" y="66"/>
                  </a:cubicBezTo>
                  <a:cubicBezTo>
                    <a:pt x="273" y="66"/>
                    <a:pt x="273" y="66"/>
                    <a:pt x="272" y="65"/>
                  </a:cubicBezTo>
                  <a:cubicBezTo>
                    <a:pt x="272" y="65"/>
                    <a:pt x="272" y="65"/>
                    <a:pt x="272" y="64"/>
                  </a:cubicBezTo>
                  <a:cubicBezTo>
                    <a:pt x="270" y="63"/>
                    <a:pt x="269" y="61"/>
                    <a:pt x="268" y="61"/>
                  </a:cubicBezTo>
                  <a:cubicBezTo>
                    <a:pt x="264" y="61"/>
                    <a:pt x="259" y="61"/>
                    <a:pt x="257" y="62"/>
                  </a:cubicBezTo>
                  <a:cubicBezTo>
                    <a:pt x="256" y="63"/>
                    <a:pt x="254" y="63"/>
                    <a:pt x="253" y="63"/>
                  </a:cubicBezTo>
                  <a:cubicBezTo>
                    <a:pt x="251" y="64"/>
                    <a:pt x="250" y="67"/>
                    <a:pt x="248" y="68"/>
                  </a:cubicBezTo>
                  <a:cubicBezTo>
                    <a:pt x="246" y="70"/>
                    <a:pt x="244" y="70"/>
                    <a:pt x="243" y="73"/>
                  </a:cubicBezTo>
                  <a:cubicBezTo>
                    <a:pt x="244" y="74"/>
                    <a:pt x="247" y="73"/>
                    <a:pt x="247" y="75"/>
                  </a:cubicBezTo>
                  <a:cubicBezTo>
                    <a:pt x="244" y="79"/>
                    <a:pt x="241" y="82"/>
                    <a:pt x="238" y="85"/>
                  </a:cubicBezTo>
                  <a:cubicBezTo>
                    <a:pt x="235" y="86"/>
                    <a:pt x="233" y="89"/>
                    <a:pt x="231" y="91"/>
                  </a:cubicBezTo>
                  <a:cubicBezTo>
                    <a:pt x="230" y="92"/>
                    <a:pt x="229" y="92"/>
                    <a:pt x="228" y="93"/>
                  </a:cubicBezTo>
                  <a:cubicBezTo>
                    <a:pt x="227" y="99"/>
                    <a:pt x="228" y="104"/>
                    <a:pt x="231" y="106"/>
                  </a:cubicBezTo>
                  <a:cubicBezTo>
                    <a:pt x="231" y="106"/>
                    <a:pt x="232" y="106"/>
                    <a:pt x="232" y="106"/>
                  </a:cubicBezTo>
                  <a:cubicBezTo>
                    <a:pt x="233" y="106"/>
                    <a:pt x="233" y="105"/>
                    <a:pt x="234" y="105"/>
                  </a:cubicBezTo>
                  <a:cubicBezTo>
                    <a:pt x="235" y="105"/>
                    <a:pt x="235" y="105"/>
                    <a:pt x="236" y="105"/>
                  </a:cubicBezTo>
                  <a:cubicBezTo>
                    <a:pt x="236" y="105"/>
                    <a:pt x="236" y="104"/>
                    <a:pt x="237" y="104"/>
                  </a:cubicBezTo>
                  <a:cubicBezTo>
                    <a:pt x="237" y="104"/>
                    <a:pt x="238" y="104"/>
                    <a:pt x="238" y="104"/>
                  </a:cubicBezTo>
                  <a:cubicBezTo>
                    <a:pt x="239" y="104"/>
                    <a:pt x="239" y="106"/>
                    <a:pt x="239" y="106"/>
                  </a:cubicBezTo>
                  <a:cubicBezTo>
                    <a:pt x="240" y="107"/>
                    <a:pt x="240" y="108"/>
                    <a:pt x="240" y="109"/>
                  </a:cubicBezTo>
                  <a:cubicBezTo>
                    <a:pt x="241" y="110"/>
                    <a:pt x="242" y="112"/>
                    <a:pt x="243" y="113"/>
                  </a:cubicBezTo>
                  <a:cubicBezTo>
                    <a:pt x="244" y="113"/>
                    <a:pt x="245" y="112"/>
                    <a:pt x="246" y="111"/>
                  </a:cubicBezTo>
                  <a:cubicBezTo>
                    <a:pt x="247" y="111"/>
                    <a:pt x="248" y="112"/>
                    <a:pt x="248" y="111"/>
                  </a:cubicBezTo>
                  <a:cubicBezTo>
                    <a:pt x="249" y="109"/>
                    <a:pt x="248" y="107"/>
                    <a:pt x="249" y="105"/>
                  </a:cubicBezTo>
                  <a:cubicBezTo>
                    <a:pt x="249" y="103"/>
                    <a:pt x="251" y="104"/>
                    <a:pt x="252" y="102"/>
                  </a:cubicBezTo>
                  <a:cubicBezTo>
                    <a:pt x="250" y="100"/>
                    <a:pt x="249" y="100"/>
                    <a:pt x="249" y="98"/>
                  </a:cubicBezTo>
                  <a:cubicBezTo>
                    <a:pt x="249" y="97"/>
                    <a:pt x="249" y="96"/>
                    <a:pt x="249" y="94"/>
                  </a:cubicBezTo>
                  <a:cubicBezTo>
                    <a:pt x="250" y="91"/>
                    <a:pt x="251" y="89"/>
                    <a:pt x="253" y="88"/>
                  </a:cubicBezTo>
                  <a:cubicBezTo>
                    <a:pt x="255" y="87"/>
                    <a:pt x="255" y="87"/>
                    <a:pt x="256" y="86"/>
                  </a:cubicBezTo>
                  <a:cubicBezTo>
                    <a:pt x="256" y="85"/>
                    <a:pt x="256" y="83"/>
                    <a:pt x="257" y="82"/>
                  </a:cubicBezTo>
                  <a:cubicBezTo>
                    <a:pt x="257" y="82"/>
                    <a:pt x="257" y="82"/>
                    <a:pt x="257" y="82"/>
                  </a:cubicBezTo>
                  <a:cubicBezTo>
                    <a:pt x="258" y="80"/>
                    <a:pt x="262" y="79"/>
                    <a:pt x="262" y="82"/>
                  </a:cubicBezTo>
                  <a:cubicBezTo>
                    <a:pt x="262" y="83"/>
                    <a:pt x="262" y="83"/>
                    <a:pt x="261" y="84"/>
                  </a:cubicBezTo>
                  <a:cubicBezTo>
                    <a:pt x="260" y="87"/>
                    <a:pt x="258" y="89"/>
                    <a:pt x="257" y="91"/>
                  </a:cubicBezTo>
                  <a:cubicBezTo>
                    <a:pt x="257" y="92"/>
                    <a:pt x="257" y="94"/>
                    <a:pt x="257" y="96"/>
                  </a:cubicBezTo>
                  <a:cubicBezTo>
                    <a:pt x="259" y="97"/>
                    <a:pt x="259" y="100"/>
                    <a:pt x="261" y="100"/>
                  </a:cubicBezTo>
                  <a:cubicBezTo>
                    <a:pt x="262" y="100"/>
                    <a:pt x="263" y="99"/>
                    <a:pt x="265" y="98"/>
                  </a:cubicBezTo>
                  <a:cubicBezTo>
                    <a:pt x="265" y="98"/>
                    <a:pt x="266" y="98"/>
                    <a:pt x="267" y="98"/>
                  </a:cubicBezTo>
                  <a:cubicBezTo>
                    <a:pt x="267" y="98"/>
                    <a:pt x="267" y="97"/>
                    <a:pt x="267" y="97"/>
                  </a:cubicBezTo>
                  <a:cubicBezTo>
                    <a:pt x="268" y="97"/>
                    <a:pt x="268" y="97"/>
                    <a:pt x="268" y="97"/>
                  </a:cubicBezTo>
                  <a:cubicBezTo>
                    <a:pt x="270" y="96"/>
                    <a:pt x="270" y="96"/>
                    <a:pt x="271" y="95"/>
                  </a:cubicBezTo>
                  <a:cubicBezTo>
                    <a:pt x="273" y="95"/>
                    <a:pt x="273" y="95"/>
                    <a:pt x="274" y="96"/>
                  </a:cubicBezTo>
                  <a:cubicBezTo>
                    <a:pt x="274" y="96"/>
                    <a:pt x="275" y="96"/>
                    <a:pt x="275" y="97"/>
                  </a:cubicBezTo>
                  <a:cubicBezTo>
                    <a:pt x="274" y="99"/>
                    <a:pt x="273" y="99"/>
                    <a:pt x="271" y="100"/>
                  </a:cubicBezTo>
                  <a:cubicBezTo>
                    <a:pt x="271" y="100"/>
                    <a:pt x="271" y="101"/>
                    <a:pt x="270" y="101"/>
                  </a:cubicBezTo>
                  <a:cubicBezTo>
                    <a:pt x="270" y="101"/>
                    <a:pt x="269" y="101"/>
                    <a:pt x="269" y="101"/>
                  </a:cubicBezTo>
                  <a:cubicBezTo>
                    <a:pt x="268" y="101"/>
                    <a:pt x="267" y="102"/>
                    <a:pt x="266" y="102"/>
                  </a:cubicBezTo>
                  <a:cubicBezTo>
                    <a:pt x="265" y="102"/>
                    <a:pt x="265" y="103"/>
                    <a:pt x="264" y="103"/>
                  </a:cubicBezTo>
                  <a:cubicBezTo>
                    <a:pt x="263" y="104"/>
                    <a:pt x="261" y="103"/>
                    <a:pt x="261" y="104"/>
                  </a:cubicBezTo>
                  <a:cubicBezTo>
                    <a:pt x="261" y="105"/>
                    <a:pt x="262" y="107"/>
                    <a:pt x="260" y="108"/>
                  </a:cubicBezTo>
                  <a:cubicBezTo>
                    <a:pt x="259" y="109"/>
                    <a:pt x="259" y="108"/>
                    <a:pt x="257" y="108"/>
                  </a:cubicBezTo>
                  <a:cubicBezTo>
                    <a:pt x="256" y="109"/>
                    <a:pt x="256" y="111"/>
                    <a:pt x="255" y="112"/>
                  </a:cubicBezTo>
                  <a:cubicBezTo>
                    <a:pt x="255" y="113"/>
                    <a:pt x="253" y="115"/>
                    <a:pt x="252" y="116"/>
                  </a:cubicBezTo>
                  <a:cubicBezTo>
                    <a:pt x="251" y="117"/>
                    <a:pt x="249" y="117"/>
                    <a:pt x="247" y="118"/>
                  </a:cubicBezTo>
                  <a:cubicBezTo>
                    <a:pt x="247" y="118"/>
                    <a:pt x="246" y="118"/>
                    <a:pt x="246" y="119"/>
                  </a:cubicBezTo>
                  <a:cubicBezTo>
                    <a:pt x="245" y="119"/>
                    <a:pt x="244" y="118"/>
                    <a:pt x="243" y="119"/>
                  </a:cubicBezTo>
                  <a:cubicBezTo>
                    <a:pt x="242" y="119"/>
                    <a:pt x="241" y="119"/>
                    <a:pt x="240" y="119"/>
                  </a:cubicBezTo>
                  <a:cubicBezTo>
                    <a:pt x="239" y="120"/>
                    <a:pt x="237" y="120"/>
                    <a:pt x="235" y="120"/>
                  </a:cubicBezTo>
                  <a:cubicBezTo>
                    <a:pt x="234" y="120"/>
                    <a:pt x="234" y="120"/>
                    <a:pt x="232" y="121"/>
                  </a:cubicBezTo>
                  <a:cubicBezTo>
                    <a:pt x="231" y="121"/>
                    <a:pt x="229" y="121"/>
                    <a:pt x="228" y="121"/>
                  </a:cubicBezTo>
                  <a:cubicBezTo>
                    <a:pt x="228" y="122"/>
                    <a:pt x="227" y="123"/>
                    <a:pt x="227" y="123"/>
                  </a:cubicBezTo>
                  <a:cubicBezTo>
                    <a:pt x="226" y="124"/>
                    <a:pt x="226" y="125"/>
                    <a:pt x="226" y="125"/>
                  </a:cubicBezTo>
                  <a:cubicBezTo>
                    <a:pt x="225" y="126"/>
                    <a:pt x="224" y="127"/>
                    <a:pt x="223" y="127"/>
                  </a:cubicBezTo>
                  <a:cubicBezTo>
                    <a:pt x="221" y="129"/>
                    <a:pt x="219" y="130"/>
                    <a:pt x="218" y="132"/>
                  </a:cubicBezTo>
                  <a:cubicBezTo>
                    <a:pt x="217" y="132"/>
                    <a:pt x="215" y="133"/>
                    <a:pt x="214" y="134"/>
                  </a:cubicBezTo>
                  <a:cubicBezTo>
                    <a:pt x="213" y="133"/>
                    <a:pt x="210" y="134"/>
                    <a:pt x="210" y="135"/>
                  </a:cubicBezTo>
                  <a:cubicBezTo>
                    <a:pt x="210" y="137"/>
                    <a:pt x="212" y="137"/>
                    <a:pt x="214" y="139"/>
                  </a:cubicBezTo>
                  <a:cubicBezTo>
                    <a:pt x="214" y="140"/>
                    <a:pt x="214" y="141"/>
                    <a:pt x="215" y="141"/>
                  </a:cubicBezTo>
                  <a:cubicBezTo>
                    <a:pt x="216" y="142"/>
                    <a:pt x="216" y="143"/>
                    <a:pt x="216" y="143"/>
                  </a:cubicBezTo>
                  <a:cubicBezTo>
                    <a:pt x="217" y="145"/>
                    <a:pt x="217" y="148"/>
                    <a:pt x="214" y="149"/>
                  </a:cubicBezTo>
                  <a:cubicBezTo>
                    <a:pt x="211" y="148"/>
                    <a:pt x="205" y="148"/>
                    <a:pt x="202" y="149"/>
                  </a:cubicBezTo>
                  <a:cubicBezTo>
                    <a:pt x="202" y="149"/>
                    <a:pt x="202" y="149"/>
                    <a:pt x="201" y="150"/>
                  </a:cubicBezTo>
                  <a:cubicBezTo>
                    <a:pt x="201" y="152"/>
                    <a:pt x="202" y="154"/>
                    <a:pt x="202" y="157"/>
                  </a:cubicBezTo>
                  <a:cubicBezTo>
                    <a:pt x="202" y="158"/>
                    <a:pt x="201" y="159"/>
                    <a:pt x="201" y="160"/>
                  </a:cubicBezTo>
                  <a:cubicBezTo>
                    <a:pt x="201" y="162"/>
                    <a:pt x="201" y="164"/>
                    <a:pt x="202" y="166"/>
                  </a:cubicBezTo>
                  <a:cubicBezTo>
                    <a:pt x="203" y="166"/>
                    <a:pt x="204" y="166"/>
                    <a:pt x="205" y="166"/>
                  </a:cubicBezTo>
                  <a:cubicBezTo>
                    <a:pt x="206" y="166"/>
                    <a:pt x="207" y="168"/>
                    <a:pt x="208" y="168"/>
                  </a:cubicBezTo>
                  <a:cubicBezTo>
                    <a:pt x="209" y="167"/>
                    <a:pt x="210" y="166"/>
                    <a:pt x="213" y="167"/>
                  </a:cubicBezTo>
                  <a:cubicBezTo>
                    <a:pt x="213" y="166"/>
                    <a:pt x="214" y="166"/>
                    <a:pt x="214" y="165"/>
                  </a:cubicBezTo>
                  <a:cubicBezTo>
                    <a:pt x="215" y="165"/>
                    <a:pt x="215" y="165"/>
                    <a:pt x="215" y="165"/>
                  </a:cubicBezTo>
                  <a:cubicBezTo>
                    <a:pt x="216" y="164"/>
                    <a:pt x="217" y="164"/>
                    <a:pt x="217" y="163"/>
                  </a:cubicBezTo>
                  <a:cubicBezTo>
                    <a:pt x="218" y="163"/>
                    <a:pt x="218" y="162"/>
                    <a:pt x="218" y="162"/>
                  </a:cubicBezTo>
                  <a:cubicBezTo>
                    <a:pt x="218" y="161"/>
                    <a:pt x="218" y="160"/>
                    <a:pt x="219" y="158"/>
                  </a:cubicBezTo>
                  <a:cubicBezTo>
                    <a:pt x="220" y="157"/>
                    <a:pt x="220" y="156"/>
                    <a:pt x="221" y="155"/>
                  </a:cubicBezTo>
                  <a:cubicBezTo>
                    <a:pt x="222" y="155"/>
                    <a:pt x="222" y="154"/>
                    <a:pt x="223" y="154"/>
                  </a:cubicBezTo>
                  <a:cubicBezTo>
                    <a:pt x="223" y="154"/>
                    <a:pt x="223" y="153"/>
                    <a:pt x="224" y="153"/>
                  </a:cubicBezTo>
                  <a:cubicBezTo>
                    <a:pt x="224" y="151"/>
                    <a:pt x="225" y="149"/>
                    <a:pt x="226" y="149"/>
                  </a:cubicBezTo>
                  <a:cubicBezTo>
                    <a:pt x="227" y="149"/>
                    <a:pt x="228" y="150"/>
                    <a:pt x="229" y="150"/>
                  </a:cubicBezTo>
                  <a:cubicBezTo>
                    <a:pt x="231" y="149"/>
                    <a:pt x="232" y="147"/>
                    <a:pt x="235" y="147"/>
                  </a:cubicBezTo>
                  <a:cubicBezTo>
                    <a:pt x="236" y="148"/>
                    <a:pt x="237" y="149"/>
                    <a:pt x="238" y="150"/>
                  </a:cubicBezTo>
                  <a:cubicBezTo>
                    <a:pt x="238" y="153"/>
                    <a:pt x="239" y="154"/>
                    <a:pt x="241" y="155"/>
                  </a:cubicBezTo>
                  <a:cubicBezTo>
                    <a:pt x="244" y="157"/>
                    <a:pt x="246" y="158"/>
                    <a:pt x="247" y="161"/>
                  </a:cubicBezTo>
                  <a:cubicBezTo>
                    <a:pt x="246" y="162"/>
                    <a:pt x="246" y="162"/>
                    <a:pt x="245" y="163"/>
                  </a:cubicBezTo>
                  <a:cubicBezTo>
                    <a:pt x="245" y="164"/>
                    <a:pt x="244" y="163"/>
                    <a:pt x="244" y="164"/>
                  </a:cubicBezTo>
                  <a:cubicBezTo>
                    <a:pt x="244" y="165"/>
                    <a:pt x="244" y="166"/>
                    <a:pt x="245" y="166"/>
                  </a:cubicBezTo>
                  <a:cubicBezTo>
                    <a:pt x="246" y="166"/>
                    <a:pt x="246" y="165"/>
                    <a:pt x="247" y="164"/>
                  </a:cubicBezTo>
                  <a:cubicBezTo>
                    <a:pt x="247" y="163"/>
                    <a:pt x="248" y="163"/>
                    <a:pt x="249" y="162"/>
                  </a:cubicBezTo>
                  <a:cubicBezTo>
                    <a:pt x="249" y="161"/>
                    <a:pt x="249" y="160"/>
                    <a:pt x="249" y="159"/>
                  </a:cubicBezTo>
                  <a:cubicBezTo>
                    <a:pt x="249" y="158"/>
                    <a:pt x="251" y="159"/>
                    <a:pt x="251" y="158"/>
                  </a:cubicBezTo>
                  <a:cubicBezTo>
                    <a:pt x="250" y="156"/>
                    <a:pt x="248" y="155"/>
                    <a:pt x="246" y="154"/>
                  </a:cubicBezTo>
                  <a:cubicBezTo>
                    <a:pt x="246" y="154"/>
                    <a:pt x="246" y="153"/>
                    <a:pt x="246" y="153"/>
                  </a:cubicBezTo>
                  <a:cubicBezTo>
                    <a:pt x="246" y="153"/>
                    <a:pt x="246" y="153"/>
                    <a:pt x="245" y="153"/>
                  </a:cubicBezTo>
                  <a:cubicBezTo>
                    <a:pt x="244" y="152"/>
                    <a:pt x="244" y="152"/>
                    <a:pt x="243" y="150"/>
                  </a:cubicBezTo>
                  <a:cubicBezTo>
                    <a:pt x="242" y="149"/>
                    <a:pt x="239" y="147"/>
                    <a:pt x="241" y="144"/>
                  </a:cubicBezTo>
                  <a:cubicBezTo>
                    <a:pt x="244" y="144"/>
                    <a:pt x="245" y="148"/>
                    <a:pt x="248" y="149"/>
                  </a:cubicBezTo>
                  <a:cubicBezTo>
                    <a:pt x="249" y="150"/>
                    <a:pt x="249" y="150"/>
                    <a:pt x="250" y="151"/>
                  </a:cubicBezTo>
                  <a:cubicBezTo>
                    <a:pt x="252" y="152"/>
                    <a:pt x="253" y="153"/>
                    <a:pt x="253" y="154"/>
                  </a:cubicBezTo>
                  <a:cubicBezTo>
                    <a:pt x="254" y="155"/>
                    <a:pt x="253" y="156"/>
                    <a:pt x="253" y="157"/>
                  </a:cubicBezTo>
                  <a:cubicBezTo>
                    <a:pt x="254" y="159"/>
                    <a:pt x="255" y="160"/>
                    <a:pt x="255" y="161"/>
                  </a:cubicBezTo>
                  <a:cubicBezTo>
                    <a:pt x="256" y="163"/>
                    <a:pt x="256" y="166"/>
                    <a:pt x="259" y="167"/>
                  </a:cubicBezTo>
                  <a:cubicBezTo>
                    <a:pt x="261" y="166"/>
                    <a:pt x="263" y="166"/>
                    <a:pt x="263" y="164"/>
                  </a:cubicBezTo>
                  <a:cubicBezTo>
                    <a:pt x="264" y="162"/>
                    <a:pt x="261" y="161"/>
                    <a:pt x="261" y="159"/>
                  </a:cubicBezTo>
                  <a:cubicBezTo>
                    <a:pt x="261" y="158"/>
                    <a:pt x="263" y="156"/>
                    <a:pt x="264" y="157"/>
                  </a:cubicBezTo>
                  <a:cubicBezTo>
                    <a:pt x="266" y="157"/>
                    <a:pt x="266" y="158"/>
                    <a:pt x="267" y="159"/>
                  </a:cubicBezTo>
                  <a:cubicBezTo>
                    <a:pt x="268" y="161"/>
                    <a:pt x="267" y="164"/>
                    <a:pt x="268" y="165"/>
                  </a:cubicBezTo>
                  <a:cubicBezTo>
                    <a:pt x="269" y="165"/>
                    <a:pt x="269" y="166"/>
                    <a:pt x="269" y="166"/>
                  </a:cubicBezTo>
                  <a:cubicBezTo>
                    <a:pt x="270" y="166"/>
                    <a:pt x="270" y="167"/>
                    <a:pt x="270" y="167"/>
                  </a:cubicBezTo>
                  <a:cubicBezTo>
                    <a:pt x="271" y="167"/>
                    <a:pt x="271" y="168"/>
                    <a:pt x="272" y="168"/>
                  </a:cubicBezTo>
                  <a:cubicBezTo>
                    <a:pt x="273" y="169"/>
                    <a:pt x="274" y="168"/>
                    <a:pt x="276" y="167"/>
                  </a:cubicBezTo>
                  <a:cubicBezTo>
                    <a:pt x="277" y="168"/>
                    <a:pt x="278" y="169"/>
                    <a:pt x="279" y="169"/>
                  </a:cubicBezTo>
                  <a:cubicBezTo>
                    <a:pt x="281" y="169"/>
                    <a:pt x="282" y="167"/>
                    <a:pt x="283" y="168"/>
                  </a:cubicBezTo>
                  <a:cubicBezTo>
                    <a:pt x="284" y="168"/>
                    <a:pt x="283" y="169"/>
                    <a:pt x="283" y="170"/>
                  </a:cubicBezTo>
                  <a:cubicBezTo>
                    <a:pt x="284" y="174"/>
                    <a:pt x="283" y="176"/>
                    <a:pt x="282" y="179"/>
                  </a:cubicBezTo>
                  <a:cubicBezTo>
                    <a:pt x="281" y="180"/>
                    <a:pt x="281" y="181"/>
                    <a:pt x="280" y="181"/>
                  </a:cubicBezTo>
                  <a:cubicBezTo>
                    <a:pt x="278" y="181"/>
                    <a:pt x="277" y="181"/>
                    <a:pt x="275" y="181"/>
                  </a:cubicBezTo>
                  <a:cubicBezTo>
                    <a:pt x="275" y="181"/>
                    <a:pt x="274" y="181"/>
                    <a:pt x="273" y="181"/>
                  </a:cubicBezTo>
                  <a:cubicBezTo>
                    <a:pt x="271" y="182"/>
                    <a:pt x="269" y="181"/>
                    <a:pt x="268" y="181"/>
                  </a:cubicBezTo>
                  <a:cubicBezTo>
                    <a:pt x="268" y="181"/>
                    <a:pt x="267" y="180"/>
                    <a:pt x="267" y="180"/>
                  </a:cubicBezTo>
                  <a:cubicBezTo>
                    <a:pt x="266" y="180"/>
                    <a:pt x="266" y="180"/>
                    <a:pt x="265" y="180"/>
                  </a:cubicBezTo>
                  <a:cubicBezTo>
                    <a:pt x="264" y="180"/>
                    <a:pt x="264" y="179"/>
                    <a:pt x="263" y="179"/>
                  </a:cubicBezTo>
                  <a:cubicBezTo>
                    <a:pt x="260" y="178"/>
                    <a:pt x="258" y="177"/>
                    <a:pt x="257" y="177"/>
                  </a:cubicBezTo>
                  <a:cubicBezTo>
                    <a:pt x="256" y="177"/>
                    <a:pt x="255" y="179"/>
                    <a:pt x="254" y="179"/>
                  </a:cubicBezTo>
                  <a:cubicBezTo>
                    <a:pt x="255" y="182"/>
                    <a:pt x="253" y="183"/>
                    <a:pt x="250" y="182"/>
                  </a:cubicBezTo>
                  <a:cubicBezTo>
                    <a:pt x="248" y="181"/>
                    <a:pt x="247" y="181"/>
                    <a:pt x="246" y="180"/>
                  </a:cubicBezTo>
                  <a:cubicBezTo>
                    <a:pt x="246" y="179"/>
                    <a:pt x="245" y="178"/>
                    <a:pt x="244" y="178"/>
                  </a:cubicBezTo>
                  <a:cubicBezTo>
                    <a:pt x="243" y="177"/>
                    <a:pt x="240" y="177"/>
                    <a:pt x="240" y="177"/>
                  </a:cubicBezTo>
                  <a:cubicBezTo>
                    <a:pt x="239" y="176"/>
                    <a:pt x="237" y="175"/>
                    <a:pt x="237" y="173"/>
                  </a:cubicBezTo>
                  <a:cubicBezTo>
                    <a:pt x="238" y="172"/>
                    <a:pt x="238" y="168"/>
                    <a:pt x="238" y="166"/>
                  </a:cubicBezTo>
                  <a:cubicBezTo>
                    <a:pt x="237" y="165"/>
                    <a:pt x="235" y="166"/>
                    <a:pt x="233" y="166"/>
                  </a:cubicBezTo>
                  <a:cubicBezTo>
                    <a:pt x="230" y="166"/>
                    <a:pt x="228" y="166"/>
                    <a:pt x="225" y="166"/>
                  </a:cubicBezTo>
                  <a:cubicBezTo>
                    <a:pt x="224" y="166"/>
                    <a:pt x="222" y="166"/>
                    <a:pt x="221" y="166"/>
                  </a:cubicBezTo>
                  <a:cubicBezTo>
                    <a:pt x="220" y="167"/>
                    <a:pt x="220" y="167"/>
                    <a:pt x="219" y="167"/>
                  </a:cubicBezTo>
                  <a:cubicBezTo>
                    <a:pt x="218" y="168"/>
                    <a:pt x="217" y="168"/>
                    <a:pt x="216" y="169"/>
                  </a:cubicBezTo>
                  <a:cubicBezTo>
                    <a:pt x="215" y="169"/>
                    <a:pt x="215" y="170"/>
                    <a:pt x="214" y="170"/>
                  </a:cubicBezTo>
                  <a:cubicBezTo>
                    <a:pt x="212" y="170"/>
                    <a:pt x="211" y="170"/>
                    <a:pt x="210" y="170"/>
                  </a:cubicBezTo>
                  <a:cubicBezTo>
                    <a:pt x="209" y="170"/>
                    <a:pt x="209" y="169"/>
                    <a:pt x="208" y="169"/>
                  </a:cubicBezTo>
                  <a:cubicBezTo>
                    <a:pt x="206" y="170"/>
                    <a:pt x="206" y="173"/>
                    <a:pt x="205" y="174"/>
                  </a:cubicBezTo>
                  <a:cubicBezTo>
                    <a:pt x="204" y="174"/>
                    <a:pt x="203" y="175"/>
                    <a:pt x="203" y="175"/>
                  </a:cubicBezTo>
                  <a:cubicBezTo>
                    <a:pt x="201" y="176"/>
                    <a:pt x="201" y="177"/>
                    <a:pt x="200" y="179"/>
                  </a:cubicBezTo>
                  <a:cubicBezTo>
                    <a:pt x="200" y="179"/>
                    <a:pt x="200" y="180"/>
                    <a:pt x="199" y="181"/>
                  </a:cubicBezTo>
                  <a:cubicBezTo>
                    <a:pt x="199" y="181"/>
                    <a:pt x="200" y="183"/>
                    <a:pt x="200" y="184"/>
                  </a:cubicBezTo>
                  <a:cubicBezTo>
                    <a:pt x="199" y="186"/>
                    <a:pt x="197" y="188"/>
                    <a:pt x="195" y="189"/>
                  </a:cubicBezTo>
                  <a:cubicBezTo>
                    <a:pt x="195" y="190"/>
                    <a:pt x="195" y="190"/>
                    <a:pt x="194" y="190"/>
                  </a:cubicBezTo>
                  <a:cubicBezTo>
                    <a:pt x="193" y="191"/>
                    <a:pt x="192" y="192"/>
                    <a:pt x="191" y="193"/>
                  </a:cubicBezTo>
                  <a:cubicBezTo>
                    <a:pt x="191" y="194"/>
                    <a:pt x="190" y="195"/>
                    <a:pt x="190" y="196"/>
                  </a:cubicBezTo>
                  <a:cubicBezTo>
                    <a:pt x="189" y="197"/>
                    <a:pt x="188" y="198"/>
                    <a:pt x="188" y="200"/>
                  </a:cubicBezTo>
                  <a:cubicBezTo>
                    <a:pt x="187" y="202"/>
                    <a:pt x="186" y="202"/>
                    <a:pt x="186" y="204"/>
                  </a:cubicBezTo>
                  <a:cubicBezTo>
                    <a:pt x="185" y="207"/>
                    <a:pt x="186" y="207"/>
                    <a:pt x="186" y="209"/>
                  </a:cubicBezTo>
                  <a:cubicBezTo>
                    <a:pt x="187" y="211"/>
                    <a:pt x="188" y="214"/>
                    <a:pt x="187" y="217"/>
                  </a:cubicBezTo>
                  <a:cubicBezTo>
                    <a:pt x="187" y="218"/>
                    <a:pt x="186" y="220"/>
                    <a:pt x="186" y="222"/>
                  </a:cubicBezTo>
                  <a:cubicBezTo>
                    <a:pt x="186" y="222"/>
                    <a:pt x="187" y="226"/>
                    <a:pt x="187" y="226"/>
                  </a:cubicBezTo>
                  <a:cubicBezTo>
                    <a:pt x="187" y="227"/>
                    <a:pt x="188" y="228"/>
                    <a:pt x="188" y="228"/>
                  </a:cubicBezTo>
                  <a:cubicBezTo>
                    <a:pt x="189" y="228"/>
                    <a:pt x="189" y="229"/>
                    <a:pt x="189" y="229"/>
                  </a:cubicBezTo>
                  <a:cubicBezTo>
                    <a:pt x="189" y="229"/>
                    <a:pt x="189" y="229"/>
                    <a:pt x="189" y="229"/>
                  </a:cubicBezTo>
                  <a:cubicBezTo>
                    <a:pt x="190" y="230"/>
                    <a:pt x="189" y="230"/>
                    <a:pt x="190" y="230"/>
                  </a:cubicBezTo>
                  <a:cubicBezTo>
                    <a:pt x="190" y="230"/>
                    <a:pt x="190" y="230"/>
                    <a:pt x="190" y="231"/>
                  </a:cubicBezTo>
                  <a:cubicBezTo>
                    <a:pt x="191" y="231"/>
                    <a:pt x="191" y="232"/>
                    <a:pt x="192" y="233"/>
                  </a:cubicBezTo>
                  <a:cubicBezTo>
                    <a:pt x="192" y="234"/>
                    <a:pt x="193" y="236"/>
                    <a:pt x="193" y="238"/>
                  </a:cubicBezTo>
                  <a:cubicBezTo>
                    <a:pt x="194" y="239"/>
                    <a:pt x="197" y="241"/>
                    <a:pt x="198" y="242"/>
                  </a:cubicBezTo>
                  <a:cubicBezTo>
                    <a:pt x="200" y="244"/>
                    <a:pt x="202" y="246"/>
                    <a:pt x="204" y="246"/>
                  </a:cubicBezTo>
                  <a:cubicBezTo>
                    <a:pt x="205" y="246"/>
                    <a:pt x="206" y="244"/>
                    <a:pt x="208" y="244"/>
                  </a:cubicBezTo>
                  <a:cubicBezTo>
                    <a:pt x="209" y="244"/>
                    <a:pt x="210" y="245"/>
                    <a:pt x="212" y="245"/>
                  </a:cubicBezTo>
                  <a:cubicBezTo>
                    <a:pt x="214" y="244"/>
                    <a:pt x="217" y="243"/>
                    <a:pt x="219" y="243"/>
                  </a:cubicBezTo>
                  <a:cubicBezTo>
                    <a:pt x="221" y="242"/>
                    <a:pt x="223" y="241"/>
                    <a:pt x="224" y="241"/>
                  </a:cubicBezTo>
                  <a:cubicBezTo>
                    <a:pt x="227" y="241"/>
                    <a:pt x="227" y="244"/>
                    <a:pt x="229" y="246"/>
                  </a:cubicBezTo>
                  <a:cubicBezTo>
                    <a:pt x="231" y="246"/>
                    <a:pt x="232" y="246"/>
                    <a:pt x="233" y="246"/>
                  </a:cubicBezTo>
                  <a:cubicBezTo>
                    <a:pt x="236" y="248"/>
                    <a:pt x="236" y="249"/>
                    <a:pt x="235" y="252"/>
                  </a:cubicBezTo>
                  <a:cubicBezTo>
                    <a:pt x="235" y="253"/>
                    <a:pt x="235" y="254"/>
                    <a:pt x="235" y="255"/>
                  </a:cubicBezTo>
                  <a:cubicBezTo>
                    <a:pt x="235" y="256"/>
                    <a:pt x="234" y="258"/>
                    <a:pt x="234" y="259"/>
                  </a:cubicBezTo>
                  <a:cubicBezTo>
                    <a:pt x="234" y="261"/>
                    <a:pt x="236" y="262"/>
                    <a:pt x="237" y="264"/>
                  </a:cubicBezTo>
                  <a:cubicBezTo>
                    <a:pt x="239" y="267"/>
                    <a:pt x="240" y="270"/>
                    <a:pt x="241" y="273"/>
                  </a:cubicBezTo>
                  <a:cubicBezTo>
                    <a:pt x="242" y="275"/>
                    <a:pt x="242" y="277"/>
                    <a:pt x="242" y="280"/>
                  </a:cubicBezTo>
                  <a:cubicBezTo>
                    <a:pt x="242" y="281"/>
                    <a:pt x="243" y="283"/>
                    <a:pt x="243" y="284"/>
                  </a:cubicBezTo>
                  <a:cubicBezTo>
                    <a:pt x="243" y="286"/>
                    <a:pt x="241" y="287"/>
                    <a:pt x="241" y="289"/>
                  </a:cubicBezTo>
                  <a:cubicBezTo>
                    <a:pt x="241" y="290"/>
                    <a:pt x="241" y="291"/>
                    <a:pt x="241" y="292"/>
                  </a:cubicBezTo>
                  <a:cubicBezTo>
                    <a:pt x="240" y="293"/>
                    <a:pt x="239" y="293"/>
                    <a:pt x="239" y="294"/>
                  </a:cubicBezTo>
                  <a:cubicBezTo>
                    <a:pt x="239" y="296"/>
                    <a:pt x="240" y="298"/>
                    <a:pt x="239" y="300"/>
                  </a:cubicBezTo>
                  <a:cubicBezTo>
                    <a:pt x="241" y="301"/>
                    <a:pt x="241" y="304"/>
                    <a:pt x="242" y="306"/>
                  </a:cubicBezTo>
                  <a:cubicBezTo>
                    <a:pt x="242" y="307"/>
                    <a:pt x="243" y="308"/>
                    <a:pt x="243" y="309"/>
                  </a:cubicBezTo>
                  <a:cubicBezTo>
                    <a:pt x="244" y="312"/>
                    <a:pt x="244" y="316"/>
                    <a:pt x="245" y="320"/>
                  </a:cubicBezTo>
                  <a:cubicBezTo>
                    <a:pt x="245" y="322"/>
                    <a:pt x="246" y="323"/>
                    <a:pt x="246" y="325"/>
                  </a:cubicBezTo>
                  <a:cubicBezTo>
                    <a:pt x="247" y="326"/>
                    <a:pt x="248" y="326"/>
                    <a:pt x="248" y="327"/>
                  </a:cubicBezTo>
                  <a:cubicBezTo>
                    <a:pt x="248" y="328"/>
                    <a:pt x="248" y="330"/>
                    <a:pt x="249" y="331"/>
                  </a:cubicBezTo>
                  <a:cubicBezTo>
                    <a:pt x="249" y="332"/>
                    <a:pt x="250" y="333"/>
                    <a:pt x="250" y="334"/>
                  </a:cubicBezTo>
                  <a:cubicBezTo>
                    <a:pt x="250" y="335"/>
                    <a:pt x="249" y="336"/>
                    <a:pt x="249" y="338"/>
                  </a:cubicBezTo>
                  <a:cubicBezTo>
                    <a:pt x="249" y="338"/>
                    <a:pt x="250" y="340"/>
                    <a:pt x="251" y="340"/>
                  </a:cubicBezTo>
                  <a:cubicBezTo>
                    <a:pt x="253" y="341"/>
                    <a:pt x="256" y="339"/>
                    <a:pt x="258" y="339"/>
                  </a:cubicBezTo>
                  <a:cubicBezTo>
                    <a:pt x="261" y="339"/>
                    <a:pt x="262" y="339"/>
                    <a:pt x="263" y="338"/>
                  </a:cubicBezTo>
                  <a:cubicBezTo>
                    <a:pt x="265" y="338"/>
                    <a:pt x="265" y="338"/>
                    <a:pt x="266" y="336"/>
                  </a:cubicBezTo>
                  <a:cubicBezTo>
                    <a:pt x="268" y="335"/>
                    <a:pt x="269" y="334"/>
                    <a:pt x="270" y="332"/>
                  </a:cubicBezTo>
                  <a:cubicBezTo>
                    <a:pt x="271" y="331"/>
                    <a:pt x="271" y="331"/>
                    <a:pt x="271" y="330"/>
                  </a:cubicBezTo>
                  <a:cubicBezTo>
                    <a:pt x="272" y="330"/>
                    <a:pt x="272" y="329"/>
                    <a:pt x="272" y="328"/>
                  </a:cubicBezTo>
                  <a:cubicBezTo>
                    <a:pt x="274" y="326"/>
                    <a:pt x="275" y="326"/>
                    <a:pt x="275" y="324"/>
                  </a:cubicBezTo>
                  <a:cubicBezTo>
                    <a:pt x="275" y="322"/>
                    <a:pt x="276" y="320"/>
                    <a:pt x="276" y="318"/>
                  </a:cubicBezTo>
                  <a:cubicBezTo>
                    <a:pt x="277" y="317"/>
                    <a:pt x="279" y="317"/>
                    <a:pt x="280" y="315"/>
                  </a:cubicBezTo>
                  <a:cubicBezTo>
                    <a:pt x="281" y="311"/>
                    <a:pt x="280" y="308"/>
                    <a:pt x="279" y="305"/>
                  </a:cubicBezTo>
                  <a:cubicBezTo>
                    <a:pt x="280" y="303"/>
                    <a:pt x="281" y="301"/>
                    <a:pt x="283" y="300"/>
                  </a:cubicBezTo>
                  <a:cubicBezTo>
                    <a:pt x="285" y="299"/>
                    <a:pt x="286" y="299"/>
                    <a:pt x="287" y="298"/>
                  </a:cubicBezTo>
                  <a:cubicBezTo>
                    <a:pt x="287" y="298"/>
                    <a:pt x="287" y="297"/>
                    <a:pt x="287" y="297"/>
                  </a:cubicBezTo>
                  <a:cubicBezTo>
                    <a:pt x="288" y="297"/>
                    <a:pt x="288" y="297"/>
                    <a:pt x="288" y="297"/>
                  </a:cubicBezTo>
                  <a:cubicBezTo>
                    <a:pt x="289" y="296"/>
                    <a:pt x="290" y="295"/>
                    <a:pt x="290" y="295"/>
                  </a:cubicBezTo>
                  <a:cubicBezTo>
                    <a:pt x="290" y="293"/>
                    <a:pt x="290" y="292"/>
                    <a:pt x="291" y="290"/>
                  </a:cubicBezTo>
                  <a:cubicBezTo>
                    <a:pt x="291" y="287"/>
                    <a:pt x="291" y="285"/>
                    <a:pt x="291" y="281"/>
                  </a:cubicBezTo>
                  <a:cubicBezTo>
                    <a:pt x="290" y="280"/>
                    <a:pt x="289" y="279"/>
                    <a:pt x="289" y="278"/>
                  </a:cubicBezTo>
                  <a:cubicBezTo>
                    <a:pt x="289" y="277"/>
                    <a:pt x="290" y="275"/>
                    <a:pt x="290" y="274"/>
                  </a:cubicBezTo>
                  <a:cubicBezTo>
                    <a:pt x="290" y="272"/>
                    <a:pt x="289" y="271"/>
                    <a:pt x="289" y="270"/>
                  </a:cubicBezTo>
                  <a:cubicBezTo>
                    <a:pt x="289" y="269"/>
                    <a:pt x="290" y="267"/>
                    <a:pt x="290" y="266"/>
                  </a:cubicBezTo>
                  <a:cubicBezTo>
                    <a:pt x="291" y="264"/>
                    <a:pt x="291" y="264"/>
                    <a:pt x="292" y="263"/>
                  </a:cubicBezTo>
                  <a:cubicBezTo>
                    <a:pt x="293" y="262"/>
                    <a:pt x="294" y="261"/>
                    <a:pt x="294" y="260"/>
                  </a:cubicBezTo>
                  <a:cubicBezTo>
                    <a:pt x="295" y="259"/>
                    <a:pt x="295" y="259"/>
                    <a:pt x="295" y="258"/>
                  </a:cubicBezTo>
                  <a:cubicBezTo>
                    <a:pt x="295" y="258"/>
                    <a:pt x="296" y="257"/>
                    <a:pt x="296" y="257"/>
                  </a:cubicBezTo>
                  <a:cubicBezTo>
                    <a:pt x="297" y="256"/>
                    <a:pt x="297" y="255"/>
                    <a:pt x="298" y="254"/>
                  </a:cubicBezTo>
                  <a:cubicBezTo>
                    <a:pt x="299" y="254"/>
                    <a:pt x="299" y="254"/>
                    <a:pt x="299" y="253"/>
                  </a:cubicBezTo>
                  <a:cubicBezTo>
                    <a:pt x="300" y="253"/>
                    <a:pt x="300" y="253"/>
                    <a:pt x="300" y="253"/>
                  </a:cubicBezTo>
                  <a:cubicBezTo>
                    <a:pt x="300" y="252"/>
                    <a:pt x="300" y="253"/>
                    <a:pt x="301" y="252"/>
                  </a:cubicBezTo>
                  <a:cubicBezTo>
                    <a:pt x="303" y="251"/>
                    <a:pt x="304" y="248"/>
                    <a:pt x="306" y="246"/>
                  </a:cubicBezTo>
                  <a:cubicBezTo>
                    <a:pt x="306" y="246"/>
                    <a:pt x="307" y="245"/>
                    <a:pt x="307" y="244"/>
                  </a:cubicBezTo>
                  <a:cubicBezTo>
                    <a:pt x="307" y="243"/>
                    <a:pt x="307" y="243"/>
                    <a:pt x="308" y="242"/>
                  </a:cubicBezTo>
                  <a:cubicBezTo>
                    <a:pt x="308" y="241"/>
                    <a:pt x="308" y="240"/>
                    <a:pt x="309" y="239"/>
                  </a:cubicBezTo>
                  <a:cubicBezTo>
                    <a:pt x="309" y="238"/>
                    <a:pt x="310" y="236"/>
                    <a:pt x="311" y="235"/>
                  </a:cubicBezTo>
                  <a:cubicBezTo>
                    <a:pt x="311" y="233"/>
                    <a:pt x="312" y="231"/>
                    <a:pt x="311" y="229"/>
                  </a:cubicBezTo>
                  <a:cubicBezTo>
                    <a:pt x="310" y="229"/>
                    <a:pt x="310" y="229"/>
                    <a:pt x="309" y="229"/>
                  </a:cubicBezTo>
                  <a:cubicBezTo>
                    <a:pt x="308" y="230"/>
                    <a:pt x="307" y="230"/>
                    <a:pt x="306" y="230"/>
                  </a:cubicBezTo>
                  <a:cubicBezTo>
                    <a:pt x="305" y="230"/>
                    <a:pt x="305" y="231"/>
                    <a:pt x="304" y="231"/>
                  </a:cubicBezTo>
                  <a:cubicBezTo>
                    <a:pt x="302" y="231"/>
                    <a:pt x="301" y="231"/>
                    <a:pt x="299" y="231"/>
                  </a:cubicBezTo>
                  <a:cubicBezTo>
                    <a:pt x="298" y="230"/>
                    <a:pt x="298" y="229"/>
                    <a:pt x="297" y="228"/>
                  </a:cubicBezTo>
                  <a:cubicBezTo>
                    <a:pt x="298" y="227"/>
                    <a:pt x="299" y="227"/>
                    <a:pt x="301" y="226"/>
                  </a:cubicBezTo>
                  <a:cubicBezTo>
                    <a:pt x="301" y="225"/>
                    <a:pt x="302" y="224"/>
                    <a:pt x="304" y="223"/>
                  </a:cubicBezTo>
                  <a:cubicBezTo>
                    <a:pt x="304" y="223"/>
                    <a:pt x="305" y="223"/>
                    <a:pt x="306" y="223"/>
                  </a:cubicBezTo>
                  <a:cubicBezTo>
                    <a:pt x="308" y="222"/>
                    <a:pt x="309" y="222"/>
                    <a:pt x="310" y="222"/>
                  </a:cubicBezTo>
                  <a:cubicBezTo>
                    <a:pt x="312" y="220"/>
                    <a:pt x="313" y="220"/>
                    <a:pt x="314" y="218"/>
                  </a:cubicBezTo>
                  <a:cubicBezTo>
                    <a:pt x="316" y="216"/>
                    <a:pt x="316" y="216"/>
                    <a:pt x="317" y="216"/>
                  </a:cubicBezTo>
                  <a:cubicBezTo>
                    <a:pt x="317" y="215"/>
                    <a:pt x="318" y="215"/>
                    <a:pt x="318" y="215"/>
                  </a:cubicBezTo>
                  <a:cubicBezTo>
                    <a:pt x="319" y="214"/>
                    <a:pt x="320" y="214"/>
                    <a:pt x="320" y="213"/>
                  </a:cubicBezTo>
                  <a:cubicBezTo>
                    <a:pt x="321" y="213"/>
                    <a:pt x="321" y="212"/>
                    <a:pt x="322" y="211"/>
                  </a:cubicBezTo>
                  <a:cubicBezTo>
                    <a:pt x="323" y="210"/>
                    <a:pt x="324" y="209"/>
                    <a:pt x="324" y="209"/>
                  </a:cubicBezTo>
                  <a:cubicBezTo>
                    <a:pt x="328" y="205"/>
                    <a:pt x="329" y="203"/>
                    <a:pt x="326" y="200"/>
                  </a:cubicBezTo>
                  <a:cubicBezTo>
                    <a:pt x="325" y="199"/>
                    <a:pt x="324" y="199"/>
                    <a:pt x="323" y="198"/>
                  </a:cubicBezTo>
                  <a:cubicBezTo>
                    <a:pt x="322" y="198"/>
                    <a:pt x="320" y="197"/>
                    <a:pt x="319" y="197"/>
                  </a:cubicBezTo>
                  <a:cubicBezTo>
                    <a:pt x="318" y="197"/>
                    <a:pt x="317" y="198"/>
                    <a:pt x="316" y="198"/>
                  </a:cubicBezTo>
                  <a:cubicBezTo>
                    <a:pt x="313" y="198"/>
                    <a:pt x="312" y="197"/>
                    <a:pt x="310" y="196"/>
                  </a:cubicBezTo>
                  <a:cubicBezTo>
                    <a:pt x="310" y="194"/>
                    <a:pt x="309" y="192"/>
                    <a:pt x="308" y="190"/>
                  </a:cubicBezTo>
                  <a:cubicBezTo>
                    <a:pt x="308" y="190"/>
                    <a:pt x="307" y="189"/>
                    <a:pt x="307" y="188"/>
                  </a:cubicBezTo>
                  <a:cubicBezTo>
                    <a:pt x="307" y="187"/>
                    <a:pt x="306" y="186"/>
                    <a:pt x="306" y="185"/>
                  </a:cubicBezTo>
                  <a:cubicBezTo>
                    <a:pt x="307" y="184"/>
                    <a:pt x="308" y="184"/>
                    <a:pt x="309" y="184"/>
                  </a:cubicBezTo>
                  <a:cubicBezTo>
                    <a:pt x="310" y="184"/>
                    <a:pt x="311" y="186"/>
                    <a:pt x="311" y="187"/>
                  </a:cubicBezTo>
                  <a:cubicBezTo>
                    <a:pt x="312" y="188"/>
                    <a:pt x="312" y="189"/>
                    <a:pt x="313" y="190"/>
                  </a:cubicBezTo>
                  <a:cubicBezTo>
                    <a:pt x="313" y="190"/>
                    <a:pt x="314" y="191"/>
                    <a:pt x="314" y="191"/>
                  </a:cubicBezTo>
                  <a:cubicBezTo>
                    <a:pt x="315" y="192"/>
                    <a:pt x="316" y="193"/>
                    <a:pt x="317" y="193"/>
                  </a:cubicBezTo>
                  <a:cubicBezTo>
                    <a:pt x="318" y="193"/>
                    <a:pt x="320" y="192"/>
                    <a:pt x="322" y="192"/>
                  </a:cubicBezTo>
                  <a:cubicBezTo>
                    <a:pt x="323" y="192"/>
                    <a:pt x="324" y="194"/>
                    <a:pt x="325" y="194"/>
                  </a:cubicBezTo>
                  <a:cubicBezTo>
                    <a:pt x="325" y="195"/>
                    <a:pt x="327" y="196"/>
                    <a:pt x="327" y="196"/>
                  </a:cubicBezTo>
                  <a:cubicBezTo>
                    <a:pt x="328" y="196"/>
                    <a:pt x="329" y="195"/>
                    <a:pt x="330" y="196"/>
                  </a:cubicBezTo>
                  <a:cubicBezTo>
                    <a:pt x="330" y="196"/>
                    <a:pt x="331" y="196"/>
                    <a:pt x="331" y="196"/>
                  </a:cubicBezTo>
                  <a:cubicBezTo>
                    <a:pt x="331" y="196"/>
                    <a:pt x="330" y="197"/>
                    <a:pt x="330" y="197"/>
                  </a:cubicBezTo>
                  <a:cubicBezTo>
                    <a:pt x="331" y="199"/>
                    <a:pt x="332" y="200"/>
                    <a:pt x="333" y="201"/>
                  </a:cubicBezTo>
                  <a:cubicBezTo>
                    <a:pt x="333" y="202"/>
                    <a:pt x="334" y="202"/>
                    <a:pt x="334" y="203"/>
                  </a:cubicBezTo>
                  <a:cubicBezTo>
                    <a:pt x="334" y="204"/>
                    <a:pt x="334" y="205"/>
                    <a:pt x="334" y="206"/>
                  </a:cubicBezTo>
                  <a:cubicBezTo>
                    <a:pt x="335" y="206"/>
                    <a:pt x="335" y="207"/>
                    <a:pt x="336" y="208"/>
                  </a:cubicBezTo>
                  <a:cubicBezTo>
                    <a:pt x="337" y="208"/>
                    <a:pt x="338" y="207"/>
                    <a:pt x="339" y="208"/>
                  </a:cubicBezTo>
                  <a:cubicBezTo>
                    <a:pt x="340" y="209"/>
                    <a:pt x="339" y="210"/>
                    <a:pt x="339" y="211"/>
                  </a:cubicBezTo>
                  <a:cubicBezTo>
                    <a:pt x="339" y="211"/>
                    <a:pt x="339" y="212"/>
                    <a:pt x="339" y="212"/>
                  </a:cubicBezTo>
                  <a:cubicBezTo>
                    <a:pt x="340" y="214"/>
                    <a:pt x="339" y="216"/>
                    <a:pt x="340" y="217"/>
                  </a:cubicBezTo>
                  <a:cubicBezTo>
                    <a:pt x="340" y="219"/>
                    <a:pt x="341" y="221"/>
                    <a:pt x="341" y="223"/>
                  </a:cubicBezTo>
                  <a:cubicBezTo>
                    <a:pt x="341" y="225"/>
                    <a:pt x="341" y="228"/>
                    <a:pt x="342" y="229"/>
                  </a:cubicBezTo>
                  <a:cubicBezTo>
                    <a:pt x="343" y="231"/>
                    <a:pt x="343" y="233"/>
                    <a:pt x="343" y="234"/>
                  </a:cubicBezTo>
                  <a:cubicBezTo>
                    <a:pt x="344" y="236"/>
                    <a:pt x="344" y="237"/>
                    <a:pt x="345" y="237"/>
                  </a:cubicBezTo>
                  <a:cubicBezTo>
                    <a:pt x="346" y="237"/>
                    <a:pt x="346" y="237"/>
                    <a:pt x="347" y="236"/>
                  </a:cubicBezTo>
                  <a:cubicBezTo>
                    <a:pt x="347" y="235"/>
                    <a:pt x="348" y="235"/>
                    <a:pt x="349" y="235"/>
                  </a:cubicBezTo>
                  <a:cubicBezTo>
                    <a:pt x="349" y="234"/>
                    <a:pt x="349" y="233"/>
                    <a:pt x="349" y="233"/>
                  </a:cubicBezTo>
                  <a:cubicBezTo>
                    <a:pt x="349" y="232"/>
                    <a:pt x="349" y="232"/>
                    <a:pt x="349" y="232"/>
                  </a:cubicBezTo>
                  <a:cubicBezTo>
                    <a:pt x="349" y="232"/>
                    <a:pt x="350" y="229"/>
                    <a:pt x="350" y="228"/>
                  </a:cubicBezTo>
                  <a:cubicBezTo>
                    <a:pt x="350" y="226"/>
                    <a:pt x="350" y="224"/>
                    <a:pt x="350" y="222"/>
                  </a:cubicBezTo>
                  <a:cubicBezTo>
                    <a:pt x="352" y="220"/>
                    <a:pt x="353" y="219"/>
                    <a:pt x="355" y="218"/>
                  </a:cubicBezTo>
                  <a:cubicBezTo>
                    <a:pt x="355" y="217"/>
                    <a:pt x="356" y="217"/>
                    <a:pt x="356" y="216"/>
                  </a:cubicBezTo>
                  <a:cubicBezTo>
                    <a:pt x="358" y="215"/>
                    <a:pt x="360" y="212"/>
                    <a:pt x="362" y="211"/>
                  </a:cubicBezTo>
                  <a:cubicBezTo>
                    <a:pt x="363" y="210"/>
                    <a:pt x="364" y="209"/>
                    <a:pt x="365" y="208"/>
                  </a:cubicBezTo>
                  <a:cubicBezTo>
                    <a:pt x="367" y="208"/>
                    <a:pt x="368" y="206"/>
                    <a:pt x="370" y="206"/>
                  </a:cubicBezTo>
                  <a:cubicBezTo>
                    <a:pt x="371" y="207"/>
                    <a:pt x="371" y="209"/>
                    <a:pt x="371" y="210"/>
                  </a:cubicBezTo>
                  <a:cubicBezTo>
                    <a:pt x="373" y="212"/>
                    <a:pt x="374" y="213"/>
                    <a:pt x="374" y="216"/>
                  </a:cubicBezTo>
                  <a:cubicBezTo>
                    <a:pt x="375" y="217"/>
                    <a:pt x="376" y="216"/>
                    <a:pt x="377" y="217"/>
                  </a:cubicBezTo>
                  <a:cubicBezTo>
                    <a:pt x="377" y="217"/>
                    <a:pt x="378" y="218"/>
                    <a:pt x="378" y="219"/>
                  </a:cubicBezTo>
                  <a:cubicBezTo>
                    <a:pt x="378" y="219"/>
                    <a:pt x="379" y="220"/>
                    <a:pt x="379" y="221"/>
                  </a:cubicBezTo>
                  <a:cubicBezTo>
                    <a:pt x="379" y="221"/>
                    <a:pt x="379" y="222"/>
                    <a:pt x="379" y="223"/>
                  </a:cubicBezTo>
                  <a:cubicBezTo>
                    <a:pt x="380" y="224"/>
                    <a:pt x="379" y="224"/>
                    <a:pt x="380" y="225"/>
                  </a:cubicBezTo>
                  <a:cubicBezTo>
                    <a:pt x="380" y="226"/>
                    <a:pt x="380" y="227"/>
                    <a:pt x="380" y="227"/>
                  </a:cubicBezTo>
                  <a:cubicBezTo>
                    <a:pt x="380" y="228"/>
                    <a:pt x="380" y="229"/>
                    <a:pt x="380" y="230"/>
                  </a:cubicBezTo>
                  <a:cubicBezTo>
                    <a:pt x="380" y="232"/>
                    <a:pt x="381" y="232"/>
                    <a:pt x="381" y="233"/>
                  </a:cubicBezTo>
                  <a:cubicBezTo>
                    <a:pt x="380" y="235"/>
                    <a:pt x="379" y="236"/>
                    <a:pt x="380" y="238"/>
                  </a:cubicBezTo>
                  <a:cubicBezTo>
                    <a:pt x="380" y="240"/>
                    <a:pt x="381" y="241"/>
                    <a:pt x="382" y="243"/>
                  </a:cubicBezTo>
                  <a:cubicBezTo>
                    <a:pt x="382" y="244"/>
                    <a:pt x="382" y="245"/>
                    <a:pt x="382" y="246"/>
                  </a:cubicBezTo>
                  <a:cubicBezTo>
                    <a:pt x="382" y="247"/>
                    <a:pt x="382" y="247"/>
                    <a:pt x="382" y="248"/>
                  </a:cubicBezTo>
                  <a:cubicBezTo>
                    <a:pt x="382" y="249"/>
                    <a:pt x="382" y="250"/>
                    <a:pt x="383" y="250"/>
                  </a:cubicBezTo>
                  <a:cubicBezTo>
                    <a:pt x="383" y="251"/>
                    <a:pt x="383" y="251"/>
                    <a:pt x="383" y="251"/>
                  </a:cubicBezTo>
                  <a:cubicBezTo>
                    <a:pt x="384" y="253"/>
                    <a:pt x="385" y="254"/>
                    <a:pt x="386" y="254"/>
                  </a:cubicBezTo>
                  <a:cubicBezTo>
                    <a:pt x="387" y="252"/>
                    <a:pt x="386" y="251"/>
                    <a:pt x="386" y="250"/>
                  </a:cubicBezTo>
                  <a:cubicBezTo>
                    <a:pt x="386" y="249"/>
                    <a:pt x="387" y="248"/>
                    <a:pt x="387" y="247"/>
                  </a:cubicBezTo>
                  <a:cubicBezTo>
                    <a:pt x="386" y="246"/>
                    <a:pt x="385" y="245"/>
                    <a:pt x="385" y="243"/>
                  </a:cubicBezTo>
                  <a:cubicBezTo>
                    <a:pt x="384" y="243"/>
                    <a:pt x="384" y="242"/>
                    <a:pt x="383" y="241"/>
                  </a:cubicBezTo>
                  <a:cubicBezTo>
                    <a:pt x="383" y="241"/>
                    <a:pt x="383" y="240"/>
                    <a:pt x="382" y="240"/>
                  </a:cubicBezTo>
                  <a:cubicBezTo>
                    <a:pt x="382" y="240"/>
                    <a:pt x="382" y="239"/>
                    <a:pt x="382" y="238"/>
                  </a:cubicBezTo>
                  <a:cubicBezTo>
                    <a:pt x="381" y="236"/>
                    <a:pt x="382" y="234"/>
                    <a:pt x="382" y="232"/>
                  </a:cubicBezTo>
                  <a:cubicBezTo>
                    <a:pt x="383" y="231"/>
                    <a:pt x="383" y="229"/>
                    <a:pt x="384" y="229"/>
                  </a:cubicBezTo>
                  <a:cubicBezTo>
                    <a:pt x="385" y="229"/>
                    <a:pt x="386" y="230"/>
                    <a:pt x="386" y="232"/>
                  </a:cubicBezTo>
                  <a:cubicBezTo>
                    <a:pt x="387" y="233"/>
                    <a:pt x="388" y="235"/>
                    <a:pt x="389" y="235"/>
                  </a:cubicBezTo>
                  <a:cubicBezTo>
                    <a:pt x="389" y="235"/>
                    <a:pt x="389" y="236"/>
                    <a:pt x="389" y="236"/>
                  </a:cubicBezTo>
                  <a:cubicBezTo>
                    <a:pt x="390" y="237"/>
                    <a:pt x="392" y="236"/>
                    <a:pt x="393" y="235"/>
                  </a:cubicBezTo>
                  <a:cubicBezTo>
                    <a:pt x="391" y="247"/>
                    <a:pt x="388" y="259"/>
                    <a:pt x="384" y="271"/>
                  </a:cubicBezTo>
                  <a:cubicBezTo>
                    <a:pt x="383" y="270"/>
                    <a:pt x="382" y="270"/>
                    <a:pt x="382" y="269"/>
                  </a:cubicBezTo>
                  <a:cubicBezTo>
                    <a:pt x="382" y="268"/>
                    <a:pt x="383" y="267"/>
                    <a:pt x="383" y="266"/>
                  </a:cubicBezTo>
                  <a:cubicBezTo>
                    <a:pt x="383" y="264"/>
                    <a:pt x="382" y="263"/>
                    <a:pt x="381" y="262"/>
                  </a:cubicBezTo>
                  <a:cubicBezTo>
                    <a:pt x="381" y="261"/>
                    <a:pt x="381" y="261"/>
                    <a:pt x="381" y="260"/>
                  </a:cubicBezTo>
                  <a:cubicBezTo>
                    <a:pt x="380" y="259"/>
                    <a:pt x="379" y="258"/>
                    <a:pt x="379" y="257"/>
                  </a:cubicBezTo>
                  <a:cubicBezTo>
                    <a:pt x="378" y="257"/>
                    <a:pt x="378" y="256"/>
                    <a:pt x="377" y="255"/>
                  </a:cubicBezTo>
                  <a:cubicBezTo>
                    <a:pt x="377" y="255"/>
                    <a:pt x="377" y="254"/>
                    <a:pt x="377" y="254"/>
                  </a:cubicBezTo>
                  <a:cubicBezTo>
                    <a:pt x="377" y="254"/>
                    <a:pt x="377" y="254"/>
                    <a:pt x="377" y="254"/>
                  </a:cubicBezTo>
                  <a:cubicBezTo>
                    <a:pt x="376" y="252"/>
                    <a:pt x="375" y="251"/>
                    <a:pt x="375" y="250"/>
                  </a:cubicBezTo>
                  <a:cubicBezTo>
                    <a:pt x="374" y="250"/>
                    <a:pt x="373" y="249"/>
                    <a:pt x="372" y="249"/>
                  </a:cubicBezTo>
                  <a:cubicBezTo>
                    <a:pt x="372" y="249"/>
                    <a:pt x="372" y="249"/>
                    <a:pt x="372" y="249"/>
                  </a:cubicBezTo>
                  <a:cubicBezTo>
                    <a:pt x="372" y="250"/>
                    <a:pt x="372" y="250"/>
                    <a:pt x="372" y="250"/>
                  </a:cubicBezTo>
                  <a:cubicBezTo>
                    <a:pt x="372" y="252"/>
                    <a:pt x="373" y="254"/>
                    <a:pt x="374" y="256"/>
                  </a:cubicBezTo>
                  <a:cubicBezTo>
                    <a:pt x="374" y="257"/>
                    <a:pt x="374" y="258"/>
                    <a:pt x="374" y="258"/>
                  </a:cubicBezTo>
                  <a:cubicBezTo>
                    <a:pt x="374" y="260"/>
                    <a:pt x="376" y="261"/>
                    <a:pt x="376" y="262"/>
                  </a:cubicBezTo>
                  <a:cubicBezTo>
                    <a:pt x="377" y="263"/>
                    <a:pt x="377" y="264"/>
                    <a:pt x="377" y="265"/>
                  </a:cubicBezTo>
                  <a:cubicBezTo>
                    <a:pt x="378" y="266"/>
                    <a:pt x="378" y="267"/>
                    <a:pt x="379" y="268"/>
                  </a:cubicBezTo>
                  <a:cubicBezTo>
                    <a:pt x="379" y="269"/>
                    <a:pt x="379" y="269"/>
                    <a:pt x="379" y="270"/>
                  </a:cubicBezTo>
                  <a:cubicBezTo>
                    <a:pt x="380" y="270"/>
                    <a:pt x="380" y="271"/>
                    <a:pt x="380" y="271"/>
                  </a:cubicBezTo>
                  <a:cubicBezTo>
                    <a:pt x="380" y="271"/>
                    <a:pt x="380" y="271"/>
                    <a:pt x="380" y="271"/>
                  </a:cubicBezTo>
                  <a:cubicBezTo>
                    <a:pt x="380" y="271"/>
                    <a:pt x="380" y="272"/>
                    <a:pt x="380" y="272"/>
                  </a:cubicBezTo>
                  <a:cubicBezTo>
                    <a:pt x="380" y="272"/>
                    <a:pt x="381" y="272"/>
                    <a:pt x="381" y="272"/>
                  </a:cubicBezTo>
                  <a:cubicBezTo>
                    <a:pt x="382" y="273"/>
                    <a:pt x="382" y="273"/>
                    <a:pt x="383" y="274"/>
                  </a:cubicBezTo>
                  <a:cubicBezTo>
                    <a:pt x="376" y="292"/>
                    <a:pt x="366" y="310"/>
                    <a:pt x="353" y="325"/>
                  </a:cubicBezTo>
                  <a:cubicBezTo>
                    <a:pt x="353" y="324"/>
                    <a:pt x="352" y="324"/>
                    <a:pt x="351" y="323"/>
                  </a:cubicBezTo>
                  <a:cubicBezTo>
                    <a:pt x="351" y="321"/>
                    <a:pt x="351" y="317"/>
                    <a:pt x="349" y="318"/>
                  </a:cubicBezTo>
                  <a:cubicBezTo>
                    <a:pt x="348" y="318"/>
                    <a:pt x="348" y="320"/>
                    <a:pt x="348" y="321"/>
                  </a:cubicBezTo>
                  <a:cubicBezTo>
                    <a:pt x="348" y="322"/>
                    <a:pt x="347" y="323"/>
                    <a:pt x="347" y="324"/>
                  </a:cubicBezTo>
                  <a:cubicBezTo>
                    <a:pt x="347" y="325"/>
                    <a:pt x="347" y="325"/>
                    <a:pt x="347" y="326"/>
                  </a:cubicBezTo>
                  <a:cubicBezTo>
                    <a:pt x="346" y="327"/>
                    <a:pt x="346" y="328"/>
                    <a:pt x="345" y="329"/>
                  </a:cubicBezTo>
                  <a:cubicBezTo>
                    <a:pt x="344" y="330"/>
                    <a:pt x="345" y="331"/>
                    <a:pt x="343" y="331"/>
                  </a:cubicBezTo>
                  <a:cubicBezTo>
                    <a:pt x="342" y="332"/>
                    <a:pt x="341" y="329"/>
                    <a:pt x="339" y="328"/>
                  </a:cubicBezTo>
                  <a:cubicBezTo>
                    <a:pt x="339" y="328"/>
                    <a:pt x="338" y="328"/>
                    <a:pt x="338" y="327"/>
                  </a:cubicBezTo>
                  <a:cubicBezTo>
                    <a:pt x="336" y="326"/>
                    <a:pt x="337" y="324"/>
                    <a:pt x="338" y="323"/>
                  </a:cubicBezTo>
                  <a:cubicBezTo>
                    <a:pt x="339" y="322"/>
                    <a:pt x="340" y="321"/>
                    <a:pt x="340" y="320"/>
                  </a:cubicBezTo>
                  <a:cubicBezTo>
                    <a:pt x="339" y="319"/>
                    <a:pt x="337" y="319"/>
                    <a:pt x="336" y="319"/>
                  </a:cubicBezTo>
                  <a:cubicBezTo>
                    <a:pt x="334" y="318"/>
                    <a:pt x="332" y="318"/>
                    <a:pt x="330" y="319"/>
                  </a:cubicBezTo>
                  <a:cubicBezTo>
                    <a:pt x="329" y="319"/>
                    <a:pt x="329" y="320"/>
                    <a:pt x="328" y="320"/>
                  </a:cubicBezTo>
                  <a:cubicBezTo>
                    <a:pt x="327" y="322"/>
                    <a:pt x="326" y="324"/>
                    <a:pt x="325" y="325"/>
                  </a:cubicBezTo>
                  <a:cubicBezTo>
                    <a:pt x="323" y="325"/>
                    <a:pt x="322" y="324"/>
                    <a:pt x="321" y="324"/>
                  </a:cubicBezTo>
                  <a:cubicBezTo>
                    <a:pt x="319" y="324"/>
                    <a:pt x="315" y="329"/>
                    <a:pt x="313" y="330"/>
                  </a:cubicBezTo>
                  <a:cubicBezTo>
                    <a:pt x="313" y="331"/>
                    <a:pt x="312" y="331"/>
                    <a:pt x="312" y="331"/>
                  </a:cubicBezTo>
                  <a:cubicBezTo>
                    <a:pt x="311" y="332"/>
                    <a:pt x="311" y="332"/>
                    <a:pt x="311" y="332"/>
                  </a:cubicBezTo>
                  <a:cubicBezTo>
                    <a:pt x="310" y="334"/>
                    <a:pt x="311" y="334"/>
                    <a:pt x="310" y="335"/>
                  </a:cubicBezTo>
                  <a:cubicBezTo>
                    <a:pt x="310" y="336"/>
                    <a:pt x="309" y="337"/>
                    <a:pt x="308" y="338"/>
                  </a:cubicBezTo>
                  <a:cubicBezTo>
                    <a:pt x="306" y="338"/>
                    <a:pt x="305" y="338"/>
                    <a:pt x="304" y="338"/>
                  </a:cubicBezTo>
                  <a:cubicBezTo>
                    <a:pt x="302" y="339"/>
                    <a:pt x="300" y="340"/>
                    <a:pt x="298" y="341"/>
                  </a:cubicBezTo>
                  <a:cubicBezTo>
                    <a:pt x="297" y="343"/>
                    <a:pt x="295" y="344"/>
                    <a:pt x="294" y="346"/>
                  </a:cubicBezTo>
                  <a:cubicBezTo>
                    <a:pt x="293" y="349"/>
                    <a:pt x="292" y="353"/>
                    <a:pt x="292" y="355"/>
                  </a:cubicBezTo>
                  <a:cubicBezTo>
                    <a:pt x="292" y="356"/>
                    <a:pt x="293" y="357"/>
                    <a:pt x="293" y="358"/>
                  </a:cubicBezTo>
                  <a:cubicBezTo>
                    <a:pt x="293" y="359"/>
                    <a:pt x="293" y="359"/>
                    <a:pt x="293" y="359"/>
                  </a:cubicBezTo>
                  <a:cubicBezTo>
                    <a:pt x="293" y="360"/>
                    <a:pt x="294" y="360"/>
                    <a:pt x="294" y="361"/>
                  </a:cubicBezTo>
                  <a:cubicBezTo>
                    <a:pt x="294" y="361"/>
                    <a:pt x="293" y="362"/>
                    <a:pt x="293" y="363"/>
                  </a:cubicBezTo>
                  <a:cubicBezTo>
                    <a:pt x="293" y="364"/>
                    <a:pt x="293" y="365"/>
                    <a:pt x="293" y="366"/>
                  </a:cubicBezTo>
                  <a:cubicBezTo>
                    <a:pt x="293" y="369"/>
                    <a:pt x="292" y="370"/>
                    <a:pt x="291" y="372"/>
                  </a:cubicBezTo>
                  <a:cubicBezTo>
                    <a:pt x="292" y="373"/>
                    <a:pt x="292" y="374"/>
                    <a:pt x="293" y="374"/>
                  </a:cubicBezTo>
                  <a:cubicBezTo>
                    <a:pt x="267" y="388"/>
                    <a:pt x="237" y="395"/>
                    <a:pt x="205" y="395"/>
                  </a:cubicBezTo>
                  <a:cubicBezTo>
                    <a:pt x="170" y="395"/>
                    <a:pt x="137" y="386"/>
                    <a:pt x="108" y="369"/>
                  </a:cubicBezTo>
                  <a:close/>
                  <a:moveTo>
                    <a:pt x="285" y="203"/>
                  </a:moveTo>
                  <a:cubicBezTo>
                    <a:pt x="285" y="202"/>
                    <a:pt x="284" y="201"/>
                    <a:pt x="284" y="201"/>
                  </a:cubicBezTo>
                  <a:cubicBezTo>
                    <a:pt x="284" y="200"/>
                    <a:pt x="284" y="198"/>
                    <a:pt x="283" y="197"/>
                  </a:cubicBezTo>
                  <a:cubicBezTo>
                    <a:pt x="283" y="197"/>
                    <a:pt x="283" y="195"/>
                    <a:pt x="282" y="195"/>
                  </a:cubicBezTo>
                  <a:cubicBezTo>
                    <a:pt x="281" y="194"/>
                    <a:pt x="280" y="191"/>
                    <a:pt x="279" y="189"/>
                  </a:cubicBezTo>
                  <a:cubicBezTo>
                    <a:pt x="279" y="189"/>
                    <a:pt x="280" y="188"/>
                    <a:pt x="280" y="188"/>
                  </a:cubicBezTo>
                  <a:cubicBezTo>
                    <a:pt x="280" y="188"/>
                    <a:pt x="280" y="188"/>
                    <a:pt x="280" y="188"/>
                  </a:cubicBezTo>
                  <a:cubicBezTo>
                    <a:pt x="282" y="188"/>
                    <a:pt x="282" y="189"/>
                    <a:pt x="283" y="190"/>
                  </a:cubicBezTo>
                  <a:cubicBezTo>
                    <a:pt x="283" y="190"/>
                    <a:pt x="284" y="190"/>
                    <a:pt x="284" y="190"/>
                  </a:cubicBezTo>
                  <a:cubicBezTo>
                    <a:pt x="284" y="191"/>
                    <a:pt x="285" y="192"/>
                    <a:pt x="286" y="194"/>
                  </a:cubicBezTo>
                  <a:cubicBezTo>
                    <a:pt x="286" y="194"/>
                    <a:pt x="286" y="196"/>
                    <a:pt x="287" y="197"/>
                  </a:cubicBezTo>
                  <a:cubicBezTo>
                    <a:pt x="288" y="198"/>
                    <a:pt x="290" y="200"/>
                    <a:pt x="290" y="201"/>
                  </a:cubicBezTo>
                  <a:cubicBezTo>
                    <a:pt x="290" y="202"/>
                    <a:pt x="289" y="204"/>
                    <a:pt x="290" y="205"/>
                  </a:cubicBezTo>
                  <a:cubicBezTo>
                    <a:pt x="290" y="205"/>
                    <a:pt x="290" y="207"/>
                    <a:pt x="290" y="207"/>
                  </a:cubicBezTo>
                  <a:cubicBezTo>
                    <a:pt x="291" y="209"/>
                    <a:pt x="293" y="210"/>
                    <a:pt x="294" y="211"/>
                  </a:cubicBezTo>
                  <a:cubicBezTo>
                    <a:pt x="294" y="211"/>
                    <a:pt x="294" y="212"/>
                    <a:pt x="294" y="213"/>
                  </a:cubicBezTo>
                  <a:cubicBezTo>
                    <a:pt x="295" y="214"/>
                    <a:pt x="295" y="215"/>
                    <a:pt x="296" y="216"/>
                  </a:cubicBezTo>
                  <a:cubicBezTo>
                    <a:pt x="296" y="217"/>
                    <a:pt x="297" y="218"/>
                    <a:pt x="297" y="219"/>
                  </a:cubicBezTo>
                  <a:cubicBezTo>
                    <a:pt x="298" y="221"/>
                    <a:pt x="299" y="223"/>
                    <a:pt x="297" y="225"/>
                  </a:cubicBezTo>
                  <a:cubicBezTo>
                    <a:pt x="295" y="225"/>
                    <a:pt x="294" y="222"/>
                    <a:pt x="293" y="221"/>
                  </a:cubicBezTo>
                  <a:cubicBezTo>
                    <a:pt x="292" y="219"/>
                    <a:pt x="290" y="218"/>
                    <a:pt x="290" y="215"/>
                  </a:cubicBezTo>
                  <a:cubicBezTo>
                    <a:pt x="289" y="213"/>
                    <a:pt x="288" y="211"/>
                    <a:pt x="287" y="210"/>
                  </a:cubicBezTo>
                  <a:cubicBezTo>
                    <a:pt x="287" y="207"/>
                    <a:pt x="286" y="204"/>
                    <a:pt x="285" y="203"/>
                  </a:cubicBezTo>
                  <a:close/>
                  <a:moveTo>
                    <a:pt x="281" y="142"/>
                  </a:moveTo>
                  <a:cubicBezTo>
                    <a:pt x="282" y="141"/>
                    <a:pt x="283" y="141"/>
                    <a:pt x="284" y="140"/>
                  </a:cubicBezTo>
                  <a:cubicBezTo>
                    <a:pt x="285" y="140"/>
                    <a:pt x="286" y="139"/>
                    <a:pt x="287" y="139"/>
                  </a:cubicBezTo>
                  <a:cubicBezTo>
                    <a:pt x="287" y="138"/>
                    <a:pt x="289" y="138"/>
                    <a:pt x="289" y="139"/>
                  </a:cubicBezTo>
                  <a:cubicBezTo>
                    <a:pt x="290" y="142"/>
                    <a:pt x="286" y="142"/>
                    <a:pt x="286" y="145"/>
                  </a:cubicBezTo>
                  <a:cubicBezTo>
                    <a:pt x="286" y="146"/>
                    <a:pt x="287" y="146"/>
                    <a:pt x="288" y="147"/>
                  </a:cubicBezTo>
                  <a:cubicBezTo>
                    <a:pt x="289" y="148"/>
                    <a:pt x="290" y="149"/>
                    <a:pt x="291" y="150"/>
                  </a:cubicBezTo>
                  <a:cubicBezTo>
                    <a:pt x="291" y="150"/>
                    <a:pt x="292" y="150"/>
                    <a:pt x="293" y="151"/>
                  </a:cubicBezTo>
                  <a:cubicBezTo>
                    <a:pt x="293" y="151"/>
                    <a:pt x="294" y="152"/>
                    <a:pt x="294" y="153"/>
                  </a:cubicBezTo>
                  <a:cubicBezTo>
                    <a:pt x="294" y="156"/>
                    <a:pt x="289" y="157"/>
                    <a:pt x="287" y="155"/>
                  </a:cubicBezTo>
                  <a:cubicBezTo>
                    <a:pt x="286" y="155"/>
                    <a:pt x="286" y="155"/>
                    <a:pt x="286" y="155"/>
                  </a:cubicBezTo>
                  <a:cubicBezTo>
                    <a:pt x="286" y="155"/>
                    <a:pt x="286" y="155"/>
                    <a:pt x="285" y="155"/>
                  </a:cubicBezTo>
                  <a:cubicBezTo>
                    <a:pt x="284" y="154"/>
                    <a:pt x="283" y="154"/>
                    <a:pt x="282" y="153"/>
                  </a:cubicBezTo>
                  <a:cubicBezTo>
                    <a:pt x="281" y="153"/>
                    <a:pt x="279" y="153"/>
                    <a:pt x="278" y="154"/>
                  </a:cubicBezTo>
                  <a:cubicBezTo>
                    <a:pt x="277" y="154"/>
                    <a:pt x="276" y="155"/>
                    <a:pt x="276" y="155"/>
                  </a:cubicBezTo>
                  <a:cubicBezTo>
                    <a:pt x="274" y="155"/>
                    <a:pt x="273" y="155"/>
                    <a:pt x="271" y="155"/>
                  </a:cubicBezTo>
                  <a:cubicBezTo>
                    <a:pt x="271" y="154"/>
                    <a:pt x="270" y="154"/>
                    <a:pt x="269" y="153"/>
                  </a:cubicBezTo>
                  <a:cubicBezTo>
                    <a:pt x="269" y="151"/>
                    <a:pt x="270" y="148"/>
                    <a:pt x="271" y="146"/>
                  </a:cubicBezTo>
                  <a:cubicBezTo>
                    <a:pt x="272" y="143"/>
                    <a:pt x="274" y="140"/>
                    <a:pt x="277" y="142"/>
                  </a:cubicBezTo>
                  <a:cubicBezTo>
                    <a:pt x="278" y="143"/>
                    <a:pt x="278" y="144"/>
                    <a:pt x="278" y="146"/>
                  </a:cubicBezTo>
                  <a:cubicBezTo>
                    <a:pt x="278" y="146"/>
                    <a:pt x="279" y="147"/>
                    <a:pt x="279" y="147"/>
                  </a:cubicBezTo>
                  <a:cubicBezTo>
                    <a:pt x="281" y="147"/>
                    <a:pt x="282" y="146"/>
                    <a:pt x="283" y="145"/>
                  </a:cubicBezTo>
                  <a:cubicBezTo>
                    <a:pt x="284" y="143"/>
                    <a:pt x="281" y="144"/>
                    <a:pt x="281"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3"/>
            <p:cNvSpPr>
              <a:spLocks/>
            </p:cNvSpPr>
            <p:nvPr/>
          </p:nvSpPr>
          <p:spPr bwMode="auto">
            <a:xfrm>
              <a:off x="4046" y="2354"/>
              <a:ext cx="35" cy="74"/>
            </a:xfrm>
            <a:custGeom>
              <a:avLst/>
              <a:gdLst>
                <a:gd name="T0" fmla="*/ 1 w 15"/>
                <a:gd name="T1" fmla="*/ 29 h 31"/>
                <a:gd name="T2" fmla="*/ 4 w 15"/>
                <a:gd name="T3" fmla="*/ 31 h 31"/>
                <a:gd name="T4" fmla="*/ 8 w 15"/>
                <a:gd name="T5" fmla="*/ 26 h 31"/>
                <a:gd name="T6" fmla="*/ 10 w 15"/>
                <a:gd name="T7" fmla="*/ 19 h 31"/>
                <a:gd name="T8" fmla="*/ 11 w 15"/>
                <a:gd name="T9" fmla="*/ 15 h 31"/>
                <a:gd name="T10" fmla="*/ 12 w 15"/>
                <a:gd name="T11" fmla="*/ 13 h 31"/>
                <a:gd name="T12" fmla="*/ 13 w 15"/>
                <a:gd name="T13" fmla="*/ 11 h 31"/>
                <a:gd name="T14" fmla="*/ 14 w 15"/>
                <a:gd name="T15" fmla="*/ 6 h 31"/>
                <a:gd name="T16" fmla="*/ 13 w 15"/>
                <a:gd name="T17" fmla="*/ 0 h 31"/>
                <a:gd name="T18" fmla="*/ 12 w 15"/>
                <a:gd name="T19" fmla="*/ 0 h 31"/>
                <a:gd name="T20" fmla="*/ 11 w 15"/>
                <a:gd name="T21" fmla="*/ 1 h 31"/>
                <a:gd name="T22" fmla="*/ 9 w 15"/>
                <a:gd name="T23" fmla="*/ 4 h 31"/>
                <a:gd name="T24" fmla="*/ 9 w 15"/>
                <a:gd name="T25" fmla="*/ 5 h 31"/>
                <a:gd name="T26" fmla="*/ 5 w 15"/>
                <a:gd name="T27" fmla="*/ 8 h 31"/>
                <a:gd name="T28" fmla="*/ 3 w 15"/>
                <a:gd name="T29" fmla="*/ 9 h 31"/>
                <a:gd name="T30" fmla="*/ 3 w 15"/>
                <a:gd name="T31" fmla="*/ 10 h 31"/>
                <a:gd name="T32" fmla="*/ 3 w 15"/>
                <a:gd name="T33" fmla="*/ 17 h 31"/>
                <a:gd name="T34" fmla="*/ 0 w 15"/>
                <a:gd name="T35" fmla="*/ 23 h 31"/>
                <a:gd name="T36" fmla="*/ 1 w 15"/>
                <a:gd name="T37" fmla="*/ 28 h 31"/>
                <a:gd name="T38" fmla="*/ 1 w 15"/>
                <a:gd name="T3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1">
                  <a:moveTo>
                    <a:pt x="1" y="29"/>
                  </a:moveTo>
                  <a:cubicBezTo>
                    <a:pt x="2" y="30"/>
                    <a:pt x="3" y="31"/>
                    <a:pt x="4" y="31"/>
                  </a:cubicBezTo>
                  <a:cubicBezTo>
                    <a:pt x="6" y="31"/>
                    <a:pt x="7" y="29"/>
                    <a:pt x="8" y="26"/>
                  </a:cubicBezTo>
                  <a:cubicBezTo>
                    <a:pt x="9" y="24"/>
                    <a:pt x="10" y="21"/>
                    <a:pt x="10" y="19"/>
                  </a:cubicBezTo>
                  <a:cubicBezTo>
                    <a:pt x="10" y="18"/>
                    <a:pt x="11" y="17"/>
                    <a:pt x="11" y="15"/>
                  </a:cubicBezTo>
                  <a:cubicBezTo>
                    <a:pt x="11" y="15"/>
                    <a:pt x="12" y="14"/>
                    <a:pt x="12" y="13"/>
                  </a:cubicBezTo>
                  <a:cubicBezTo>
                    <a:pt x="12" y="13"/>
                    <a:pt x="12" y="12"/>
                    <a:pt x="13" y="11"/>
                  </a:cubicBezTo>
                  <a:cubicBezTo>
                    <a:pt x="13" y="9"/>
                    <a:pt x="13" y="7"/>
                    <a:pt x="14" y="6"/>
                  </a:cubicBezTo>
                  <a:cubicBezTo>
                    <a:pt x="14" y="4"/>
                    <a:pt x="15" y="1"/>
                    <a:pt x="13" y="0"/>
                  </a:cubicBezTo>
                  <a:cubicBezTo>
                    <a:pt x="12" y="0"/>
                    <a:pt x="12" y="0"/>
                    <a:pt x="12" y="0"/>
                  </a:cubicBezTo>
                  <a:cubicBezTo>
                    <a:pt x="12" y="1"/>
                    <a:pt x="12" y="0"/>
                    <a:pt x="11" y="1"/>
                  </a:cubicBezTo>
                  <a:cubicBezTo>
                    <a:pt x="11" y="3"/>
                    <a:pt x="10" y="4"/>
                    <a:pt x="9" y="4"/>
                  </a:cubicBezTo>
                  <a:cubicBezTo>
                    <a:pt x="9" y="5"/>
                    <a:pt x="9" y="5"/>
                    <a:pt x="9" y="5"/>
                  </a:cubicBezTo>
                  <a:cubicBezTo>
                    <a:pt x="8" y="7"/>
                    <a:pt x="7" y="7"/>
                    <a:pt x="5" y="8"/>
                  </a:cubicBezTo>
                  <a:cubicBezTo>
                    <a:pt x="5" y="8"/>
                    <a:pt x="3" y="9"/>
                    <a:pt x="3" y="9"/>
                  </a:cubicBezTo>
                  <a:cubicBezTo>
                    <a:pt x="3" y="9"/>
                    <a:pt x="3" y="10"/>
                    <a:pt x="3" y="10"/>
                  </a:cubicBezTo>
                  <a:cubicBezTo>
                    <a:pt x="2" y="12"/>
                    <a:pt x="2" y="14"/>
                    <a:pt x="3" y="17"/>
                  </a:cubicBezTo>
                  <a:cubicBezTo>
                    <a:pt x="2" y="19"/>
                    <a:pt x="0" y="20"/>
                    <a:pt x="0" y="23"/>
                  </a:cubicBezTo>
                  <a:cubicBezTo>
                    <a:pt x="0" y="25"/>
                    <a:pt x="1" y="27"/>
                    <a:pt x="1" y="28"/>
                  </a:cubicBezTo>
                  <a:cubicBezTo>
                    <a:pt x="1" y="28"/>
                    <a:pt x="1" y="29"/>
                    <a:pt x="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4"/>
            <p:cNvSpPr>
              <a:spLocks/>
            </p:cNvSpPr>
            <p:nvPr/>
          </p:nvSpPr>
          <p:spPr bwMode="auto">
            <a:xfrm>
              <a:off x="3710" y="1726"/>
              <a:ext cx="172" cy="169"/>
            </a:xfrm>
            <a:custGeom>
              <a:avLst/>
              <a:gdLst>
                <a:gd name="T0" fmla="*/ 36 w 72"/>
                <a:gd name="T1" fmla="*/ 57 h 71"/>
                <a:gd name="T2" fmla="*/ 41 w 72"/>
                <a:gd name="T3" fmla="*/ 55 h 71"/>
                <a:gd name="T4" fmla="*/ 46 w 72"/>
                <a:gd name="T5" fmla="*/ 52 h 71"/>
                <a:gd name="T6" fmla="*/ 50 w 72"/>
                <a:gd name="T7" fmla="*/ 48 h 71"/>
                <a:gd name="T8" fmla="*/ 53 w 72"/>
                <a:gd name="T9" fmla="*/ 47 h 71"/>
                <a:gd name="T10" fmla="*/ 57 w 72"/>
                <a:gd name="T11" fmla="*/ 46 h 71"/>
                <a:gd name="T12" fmla="*/ 62 w 72"/>
                <a:gd name="T13" fmla="*/ 41 h 71"/>
                <a:gd name="T14" fmla="*/ 64 w 72"/>
                <a:gd name="T15" fmla="*/ 35 h 71"/>
                <a:gd name="T16" fmla="*/ 66 w 72"/>
                <a:gd name="T17" fmla="*/ 26 h 71"/>
                <a:gd name="T18" fmla="*/ 66 w 72"/>
                <a:gd name="T19" fmla="*/ 18 h 71"/>
                <a:gd name="T20" fmla="*/ 69 w 72"/>
                <a:gd name="T21" fmla="*/ 15 h 71"/>
                <a:gd name="T22" fmla="*/ 72 w 72"/>
                <a:gd name="T23" fmla="*/ 11 h 71"/>
                <a:gd name="T24" fmla="*/ 69 w 72"/>
                <a:gd name="T25" fmla="*/ 8 h 71"/>
                <a:gd name="T26" fmla="*/ 66 w 72"/>
                <a:gd name="T27" fmla="*/ 8 h 71"/>
                <a:gd name="T28" fmla="*/ 66 w 72"/>
                <a:gd name="T29" fmla="*/ 5 h 71"/>
                <a:gd name="T30" fmla="*/ 60 w 72"/>
                <a:gd name="T31" fmla="*/ 1 h 71"/>
                <a:gd name="T32" fmla="*/ 56 w 72"/>
                <a:gd name="T33" fmla="*/ 1 h 71"/>
                <a:gd name="T34" fmla="*/ 46 w 72"/>
                <a:gd name="T35" fmla="*/ 1 h 71"/>
                <a:gd name="T36" fmla="*/ 40 w 72"/>
                <a:gd name="T37" fmla="*/ 4 h 71"/>
                <a:gd name="T38" fmla="*/ 36 w 72"/>
                <a:gd name="T39" fmla="*/ 6 h 71"/>
                <a:gd name="T40" fmla="*/ 34 w 72"/>
                <a:gd name="T41" fmla="*/ 9 h 71"/>
                <a:gd name="T42" fmla="*/ 32 w 72"/>
                <a:gd name="T43" fmla="*/ 7 h 71"/>
                <a:gd name="T44" fmla="*/ 25 w 72"/>
                <a:gd name="T45" fmla="*/ 8 h 71"/>
                <a:gd name="T46" fmla="*/ 21 w 72"/>
                <a:gd name="T47" fmla="*/ 9 h 71"/>
                <a:gd name="T48" fmla="*/ 16 w 72"/>
                <a:gd name="T49" fmla="*/ 11 h 71"/>
                <a:gd name="T50" fmla="*/ 13 w 72"/>
                <a:gd name="T51" fmla="*/ 13 h 71"/>
                <a:gd name="T52" fmla="*/ 11 w 72"/>
                <a:gd name="T53" fmla="*/ 14 h 71"/>
                <a:gd name="T54" fmla="*/ 10 w 72"/>
                <a:gd name="T55" fmla="*/ 18 h 71"/>
                <a:gd name="T56" fmla="*/ 2 w 72"/>
                <a:gd name="T57" fmla="*/ 21 h 71"/>
                <a:gd name="T58" fmla="*/ 1 w 72"/>
                <a:gd name="T59" fmla="*/ 25 h 71"/>
                <a:gd name="T60" fmla="*/ 2 w 72"/>
                <a:gd name="T61" fmla="*/ 29 h 71"/>
                <a:gd name="T62" fmla="*/ 9 w 72"/>
                <a:gd name="T63" fmla="*/ 28 h 71"/>
                <a:gd name="T64" fmla="*/ 14 w 72"/>
                <a:gd name="T65" fmla="*/ 29 h 71"/>
                <a:gd name="T66" fmla="*/ 17 w 72"/>
                <a:gd name="T67" fmla="*/ 32 h 71"/>
                <a:gd name="T68" fmla="*/ 17 w 72"/>
                <a:gd name="T69" fmla="*/ 33 h 71"/>
                <a:gd name="T70" fmla="*/ 18 w 72"/>
                <a:gd name="T71" fmla="*/ 35 h 71"/>
                <a:gd name="T72" fmla="*/ 21 w 72"/>
                <a:gd name="T73" fmla="*/ 41 h 71"/>
                <a:gd name="T74" fmla="*/ 23 w 72"/>
                <a:gd name="T75" fmla="*/ 47 h 71"/>
                <a:gd name="T76" fmla="*/ 20 w 72"/>
                <a:gd name="T77" fmla="*/ 50 h 71"/>
                <a:gd name="T78" fmla="*/ 18 w 72"/>
                <a:gd name="T79" fmla="*/ 55 h 71"/>
                <a:gd name="T80" fmla="*/ 18 w 72"/>
                <a:gd name="T81" fmla="*/ 59 h 71"/>
                <a:gd name="T82" fmla="*/ 20 w 72"/>
                <a:gd name="T83" fmla="*/ 63 h 71"/>
                <a:gd name="T84" fmla="*/ 22 w 72"/>
                <a:gd name="T85" fmla="*/ 67 h 71"/>
                <a:gd name="T86" fmla="*/ 26 w 72"/>
                <a:gd name="T87" fmla="*/ 69 h 71"/>
                <a:gd name="T88" fmla="*/ 31 w 72"/>
                <a:gd name="T89" fmla="*/ 68 h 71"/>
                <a:gd name="T90" fmla="*/ 33 w 72"/>
                <a:gd name="T91" fmla="*/ 64 h 71"/>
                <a:gd name="T92" fmla="*/ 35 w 72"/>
                <a:gd name="T9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71">
                  <a:moveTo>
                    <a:pt x="35" y="61"/>
                  </a:moveTo>
                  <a:cubicBezTo>
                    <a:pt x="35" y="60"/>
                    <a:pt x="36" y="58"/>
                    <a:pt x="36" y="57"/>
                  </a:cubicBezTo>
                  <a:cubicBezTo>
                    <a:pt x="37" y="57"/>
                    <a:pt x="37" y="56"/>
                    <a:pt x="38" y="56"/>
                  </a:cubicBezTo>
                  <a:cubicBezTo>
                    <a:pt x="39" y="55"/>
                    <a:pt x="40" y="56"/>
                    <a:pt x="41" y="55"/>
                  </a:cubicBezTo>
                  <a:cubicBezTo>
                    <a:pt x="42" y="55"/>
                    <a:pt x="43" y="54"/>
                    <a:pt x="43" y="53"/>
                  </a:cubicBezTo>
                  <a:cubicBezTo>
                    <a:pt x="44" y="53"/>
                    <a:pt x="45" y="52"/>
                    <a:pt x="46" y="52"/>
                  </a:cubicBezTo>
                  <a:cubicBezTo>
                    <a:pt x="47" y="51"/>
                    <a:pt x="47" y="50"/>
                    <a:pt x="48" y="50"/>
                  </a:cubicBezTo>
                  <a:cubicBezTo>
                    <a:pt x="49" y="49"/>
                    <a:pt x="49" y="48"/>
                    <a:pt x="50" y="48"/>
                  </a:cubicBezTo>
                  <a:cubicBezTo>
                    <a:pt x="50" y="48"/>
                    <a:pt x="51" y="48"/>
                    <a:pt x="52" y="48"/>
                  </a:cubicBezTo>
                  <a:cubicBezTo>
                    <a:pt x="52" y="48"/>
                    <a:pt x="53" y="47"/>
                    <a:pt x="53" y="47"/>
                  </a:cubicBezTo>
                  <a:cubicBezTo>
                    <a:pt x="54" y="47"/>
                    <a:pt x="56" y="47"/>
                    <a:pt x="57" y="47"/>
                  </a:cubicBezTo>
                  <a:cubicBezTo>
                    <a:pt x="57" y="47"/>
                    <a:pt x="57" y="46"/>
                    <a:pt x="57" y="46"/>
                  </a:cubicBezTo>
                  <a:cubicBezTo>
                    <a:pt x="59" y="46"/>
                    <a:pt x="59" y="45"/>
                    <a:pt x="60" y="43"/>
                  </a:cubicBezTo>
                  <a:cubicBezTo>
                    <a:pt x="61" y="42"/>
                    <a:pt x="62" y="42"/>
                    <a:pt x="62" y="41"/>
                  </a:cubicBezTo>
                  <a:cubicBezTo>
                    <a:pt x="63" y="40"/>
                    <a:pt x="62" y="39"/>
                    <a:pt x="62" y="39"/>
                  </a:cubicBezTo>
                  <a:cubicBezTo>
                    <a:pt x="62" y="37"/>
                    <a:pt x="63" y="37"/>
                    <a:pt x="64" y="35"/>
                  </a:cubicBezTo>
                  <a:cubicBezTo>
                    <a:pt x="64" y="34"/>
                    <a:pt x="64" y="32"/>
                    <a:pt x="65" y="30"/>
                  </a:cubicBezTo>
                  <a:cubicBezTo>
                    <a:pt x="65" y="29"/>
                    <a:pt x="65" y="27"/>
                    <a:pt x="66" y="26"/>
                  </a:cubicBezTo>
                  <a:cubicBezTo>
                    <a:pt x="66" y="25"/>
                    <a:pt x="65" y="24"/>
                    <a:pt x="64" y="23"/>
                  </a:cubicBezTo>
                  <a:cubicBezTo>
                    <a:pt x="65" y="22"/>
                    <a:pt x="66" y="20"/>
                    <a:pt x="66" y="18"/>
                  </a:cubicBezTo>
                  <a:cubicBezTo>
                    <a:pt x="67" y="17"/>
                    <a:pt x="68" y="16"/>
                    <a:pt x="68" y="16"/>
                  </a:cubicBezTo>
                  <a:cubicBezTo>
                    <a:pt x="68" y="15"/>
                    <a:pt x="69" y="15"/>
                    <a:pt x="69" y="15"/>
                  </a:cubicBezTo>
                  <a:cubicBezTo>
                    <a:pt x="69" y="15"/>
                    <a:pt x="69" y="15"/>
                    <a:pt x="69" y="14"/>
                  </a:cubicBezTo>
                  <a:cubicBezTo>
                    <a:pt x="70" y="13"/>
                    <a:pt x="71" y="13"/>
                    <a:pt x="72" y="11"/>
                  </a:cubicBezTo>
                  <a:cubicBezTo>
                    <a:pt x="72" y="10"/>
                    <a:pt x="72" y="9"/>
                    <a:pt x="72" y="7"/>
                  </a:cubicBezTo>
                  <a:cubicBezTo>
                    <a:pt x="71" y="7"/>
                    <a:pt x="70" y="7"/>
                    <a:pt x="69" y="8"/>
                  </a:cubicBezTo>
                  <a:cubicBezTo>
                    <a:pt x="69" y="8"/>
                    <a:pt x="68" y="8"/>
                    <a:pt x="68" y="8"/>
                  </a:cubicBezTo>
                  <a:cubicBezTo>
                    <a:pt x="68" y="8"/>
                    <a:pt x="67" y="8"/>
                    <a:pt x="66" y="8"/>
                  </a:cubicBezTo>
                  <a:cubicBezTo>
                    <a:pt x="66" y="8"/>
                    <a:pt x="64" y="9"/>
                    <a:pt x="64" y="8"/>
                  </a:cubicBezTo>
                  <a:cubicBezTo>
                    <a:pt x="64" y="7"/>
                    <a:pt x="66" y="6"/>
                    <a:pt x="66" y="5"/>
                  </a:cubicBezTo>
                  <a:cubicBezTo>
                    <a:pt x="65" y="3"/>
                    <a:pt x="64" y="3"/>
                    <a:pt x="63" y="2"/>
                  </a:cubicBezTo>
                  <a:cubicBezTo>
                    <a:pt x="62" y="2"/>
                    <a:pt x="61" y="1"/>
                    <a:pt x="60" y="1"/>
                  </a:cubicBezTo>
                  <a:cubicBezTo>
                    <a:pt x="60" y="1"/>
                    <a:pt x="59" y="2"/>
                    <a:pt x="59" y="1"/>
                  </a:cubicBezTo>
                  <a:cubicBezTo>
                    <a:pt x="58" y="1"/>
                    <a:pt x="57" y="1"/>
                    <a:pt x="56" y="1"/>
                  </a:cubicBezTo>
                  <a:cubicBezTo>
                    <a:pt x="55" y="0"/>
                    <a:pt x="53" y="1"/>
                    <a:pt x="51" y="1"/>
                  </a:cubicBezTo>
                  <a:cubicBezTo>
                    <a:pt x="50" y="1"/>
                    <a:pt x="48" y="1"/>
                    <a:pt x="46" y="1"/>
                  </a:cubicBezTo>
                  <a:cubicBezTo>
                    <a:pt x="45" y="2"/>
                    <a:pt x="43" y="4"/>
                    <a:pt x="42" y="4"/>
                  </a:cubicBezTo>
                  <a:cubicBezTo>
                    <a:pt x="41" y="4"/>
                    <a:pt x="41" y="4"/>
                    <a:pt x="40" y="4"/>
                  </a:cubicBezTo>
                  <a:cubicBezTo>
                    <a:pt x="39" y="3"/>
                    <a:pt x="38" y="4"/>
                    <a:pt x="37" y="5"/>
                  </a:cubicBezTo>
                  <a:cubicBezTo>
                    <a:pt x="37" y="5"/>
                    <a:pt x="36" y="5"/>
                    <a:pt x="36" y="6"/>
                  </a:cubicBezTo>
                  <a:cubicBezTo>
                    <a:pt x="35" y="6"/>
                    <a:pt x="34" y="7"/>
                    <a:pt x="34" y="7"/>
                  </a:cubicBezTo>
                  <a:cubicBezTo>
                    <a:pt x="33" y="8"/>
                    <a:pt x="35" y="8"/>
                    <a:pt x="34" y="9"/>
                  </a:cubicBezTo>
                  <a:cubicBezTo>
                    <a:pt x="35" y="9"/>
                    <a:pt x="34" y="10"/>
                    <a:pt x="34" y="10"/>
                  </a:cubicBezTo>
                  <a:cubicBezTo>
                    <a:pt x="33" y="10"/>
                    <a:pt x="33" y="8"/>
                    <a:pt x="32" y="7"/>
                  </a:cubicBezTo>
                  <a:cubicBezTo>
                    <a:pt x="31" y="7"/>
                    <a:pt x="30" y="7"/>
                    <a:pt x="29" y="8"/>
                  </a:cubicBezTo>
                  <a:cubicBezTo>
                    <a:pt x="28" y="8"/>
                    <a:pt x="26" y="8"/>
                    <a:pt x="25" y="8"/>
                  </a:cubicBezTo>
                  <a:cubicBezTo>
                    <a:pt x="25" y="8"/>
                    <a:pt x="24" y="9"/>
                    <a:pt x="23" y="9"/>
                  </a:cubicBezTo>
                  <a:cubicBezTo>
                    <a:pt x="22" y="9"/>
                    <a:pt x="22" y="9"/>
                    <a:pt x="21" y="9"/>
                  </a:cubicBezTo>
                  <a:cubicBezTo>
                    <a:pt x="20" y="9"/>
                    <a:pt x="19" y="9"/>
                    <a:pt x="19" y="10"/>
                  </a:cubicBezTo>
                  <a:cubicBezTo>
                    <a:pt x="18" y="10"/>
                    <a:pt x="17" y="10"/>
                    <a:pt x="16" y="11"/>
                  </a:cubicBezTo>
                  <a:cubicBezTo>
                    <a:pt x="15" y="11"/>
                    <a:pt x="15" y="12"/>
                    <a:pt x="14" y="12"/>
                  </a:cubicBezTo>
                  <a:cubicBezTo>
                    <a:pt x="14" y="12"/>
                    <a:pt x="14" y="13"/>
                    <a:pt x="13" y="13"/>
                  </a:cubicBezTo>
                  <a:cubicBezTo>
                    <a:pt x="13" y="13"/>
                    <a:pt x="13" y="13"/>
                    <a:pt x="12" y="13"/>
                  </a:cubicBezTo>
                  <a:cubicBezTo>
                    <a:pt x="12" y="13"/>
                    <a:pt x="12" y="14"/>
                    <a:pt x="11" y="14"/>
                  </a:cubicBezTo>
                  <a:cubicBezTo>
                    <a:pt x="10" y="14"/>
                    <a:pt x="9" y="15"/>
                    <a:pt x="9" y="16"/>
                  </a:cubicBezTo>
                  <a:cubicBezTo>
                    <a:pt x="9" y="17"/>
                    <a:pt x="11" y="16"/>
                    <a:pt x="10" y="18"/>
                  </a:cubicBezTo>
                  <a:cubicBezTo>
                    <a:pt x="10" y="20"/>
                    <a:pt x="8" y="19"/>
                    <a:pt x="6" y="20"/>
                  </a:cubicBezTo>
                  <a:cubicBezTo>
                    <a:pt x="5" y="20"/>
                    <a:pt x="3" y="21"/>
                    <a:pt x="2" y="21"/>
                  </a:cubicBezTo>
                  <a:cubicBezTo>
                    <a:pt x="2" y="22"/>
                    <a:pt x="2" y="22"/>
                    <a:pt x="1" y="22"/>
                  </a:cubicBezTo>
                  <a:cubicBezTo>
                    <a:pt x="1" y="24"/>
                    <a:pt x="2" y="24"/>
                    <a:pt x="1" y="25"/>
                  </a:cubicBezTo>
                  <a:cubicBezTo>
                    <a:pt x="1" y="26"/>
                    <a:pt x="0" y="26"/>
                    <a:pt x="0" y="28"/>
                  </a:cubicBezTo>
                  <a:cubicBezTo>
                    <a:pt x="1" y="28"/>
                    <a:pt x="1" y="29"/>
                    <a:pt x="2" y="29"/>
                  </a:cubicBezTo>
                  <a:cubicBezTo>
                    <a:pt x="3" y="29"/>
                    <a:pt x="4" y="29"/>
                    <a:pt x="5" y="29"/>
                  </a:cubicBezTo>
                  <a:cubicBezTo>
                    <a:pt x="6" y="28"/>
                    <a:pt x="8" y="29"/>
                    <a:pt x="9" y="28"/>
                  </a:cubicBezTo>
                  <a:cubicBezTo>
                    <a:pt x="11" y="28"/>
                    <a:pt x="13" y="28"/>
                    <a:pt x="14" y="28"/>
                  </a:cubicBezTo>
                  <a:cubicBezTo>
                    <a:pt x="14" y="28"/>
                    <a:pt x="14" y="29"/>
                    <a:pt x="14" y="29"/>
                  </a:cubicBezTo>
                  <a:cubicBezTo>
                    <a:pt x="14" y="29"/>
                    <a:pt x="15" y="29"/>
                    <a:pt x="15" y="29"/>
                  </a:cubicBezTo>
                  <a:cubicBezTo>
                    <a:pt x="16" y="30"/>
                    <a:pt x="17" y="31"/>
                    <a:pt x="17" y="32"/>
                  </a:cubicBezTo>
                  <a:cubicBezTo>
                    <a:pt x="17" y="32"/>
                    <a:pt x="17" y="32"/>
                    <a:pt x="17" y="33"/>
                  </a:cubicBezTo>
                  <a:cubicBezTo>
                    <a:pt x="17" y="33"/>
                    <a:pt x="17" y="33"/>
                    <a:pt x="17" y="33"/>
                  </a:cubicBezTo>
                  <a:cubicBezTo>
                    <a:pt x="18" y="34"/>
                    <a:pt x="17" y="34"/>
                    <a:pt x="17" y="34"/>
                  </a:cubicBezTo>
                  <a:cubicBezTo>
                    <a:pt x="18" y="35"/>
                    <a:pt x="18" y="35"/>
                    <a:pt x="18" y="35"/>
                  </a:cubicBezTo>
                  <a:cubicBezTo>
                    <a:pt x="18" y="37"/>
                    <a:pt x="17" y="39"/>
                    <a:pt x="17" y="40"/>
                  </a:cubicBezTo>
                  <a:cubicBezTo>
                    <a:pt x="19" y="40"/>
                    <a:pt x="20" y="40"/>
                    <a:pt x="21" y="41"/>
                  </a:cubicBezTo>
                  <a:cubicBezTo>
                    <a:pt x="22" y="41"/>
                    <a:pt x="22" y="41"/>
                    <a:pt x="23" y="42"/>
                  </a:cubicBezTo>
                  <a:cubicBezTo>
                    <a:pt x="24" y="43"/>
                    <a:pt x="23" y="45"/>
                    <a:pt x="23" y="47"/>
                  </a:cubicBezTo>
                  <a:cubicBezTo>
                    <a:pt x="22" y="48"/>
                    <a:pt x="22" y="48"/>
                    <a:pt x="21" y="48"/>
                  </a:cubicBezTo>
                  <a:cubicBezTo>
                    <a:pt x="21" y="49"/>
                    <a:pt x="20" y="50"/>
                    <a:pt x="20" y="50"/>
                  </a:cubicBezTo>
                  <a:cubicBezTo>
                    <a:pt x="20" y="50"/>
                    <a:pt x="19" y="50"/>
                    <a:pt x="19" y="51"/>
                  </a:cubicBezTo>
                  <a:cubicBezTo>
                    <a:pt x="18" y="52"/>
                    <a:pt x="18" y="53"/>
                    <a:pt x="18" y="55"/>
                  </a:cubicBezTo>
                  <a:cubicBezTo>
                    <a:pt x="18" y="55"/>
                    <a:pt x="18" y="56"/>
                    <a:pt x="18" y="57"/>
                  </a:cubicBezTo>
                  <a:cubicBezTo>
                    <a:pt x="18" y="58"/>
                    <a:pt x="18" y="59"/>
                    <a:pt x="18" y="59"/>
                  </a:cubicBezTo>
                  <a:cubicBezTo>
                    <a:pt x="19" y="60"/>
                    <a:pt x="19" y="61"/>
                    <a:pt x="19" y="62"/>
                  </a:cubicBezTo>
                  <a:cubicBezTo>
                    <a:pt x="20" y="62"/>
                    <a:pt x="20" y="63"/>
                    <a:pt x="20" y="63"/>
                  </a:cubicBezTo>
                  <a:cubicBezTo>
                    <a:pt x="20" y="64"/>
                    <a:pt x="20" y="64"/>
                    <a:pt x="21" y="64"/>
                  </a:cubicBezTo>
                  <a:cubicBezTo>
                    <a:pt x="21" y="65"/>
                    <a:pt x="22" y="66"/>
                    <a:pt x="22" y="67"/>
                  </a:cubicBezTo>
                  <a:cubicBezTo>
                    <a:pt x="23" y="68"/>
                    <a:pt x="23" y="68"/>
                    <a:pt x="24" y="69"/>
                  </a:cubicBezTo>
                  <a:cubicBezTo>
                    <a:pt x="25" y="69"/>
                    <a:pt x="26" y="69"/>
                    <a:pt x="26" y="69"/>
                  </a:cubicBezTo>
                  <a:cubicBezTo>
                    <a:pt x="28" y="69"/>
                    <a:pt x="28" y="71"/>
                    <a:pt x="30" y="71"/>
                  </a:cubicBezTo>
                  <a:cubicBezTo>
                    <a:pt x="31" y="70"/>
                    <a:pt x="31" y="69"/>
                    <a:pt x="31" y="68"/>
                  </a:cubicBezTo>
                  <a:cubicBezTo>
                    <a:pt x="32" y="67"/>
                    <a:pt x="32" y="66"/>
                    <a:pt x="33" y="65"/>
                  </a:cubicBezTo>
                  <a:cubicBezTo>
                    <a:pt x="33" y="65"/>
                    <a:pt x="33" y="64"/>
                    <a:pt x="33" y="64"/>
                  </a:cubicBezTo>
                  <a:cubicBezTo>
                    <a:pt x="33" y="63"/>
                    <a:pt x="34" y="63"/>
                    <a:pt x="34" y="63"/>
                  </a:cubicBezTo>
                  <a:cubicBezTo>
                    <a:pt x="34" y="62"/>
                    <a:pt x="34" y="61"/>
                    <a:pt x="3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5"/>
            <p:cNvSpPr>
              <a:spLocks/>
            </p:cNvSpPr>
            <p:nvPr/>
          </p:nvSpPr>
          <p:spPr bwMode="auto">
            <a:xfrm>
              <a:off x="3591" y="1790"/>
              <a:ext cx="24" cy="21"/>
            </a:xfrm>
            <a:custGeom>
              <a:avLst/>
              <a:gdLst>
                <a:gd name="T0" fmla="*/ 8 w 10"/>
                <a:gd name="T1" fmla="*/ 1 h 9"/>
                <a:gd name="T2" fmla="*/ 6 w 10"/>
                <a:gd name="T3" fmla="*/ 1 h 9"/>
                <a:gd name="T4" fmla="*/ 4 w 10"/>
                <a:gd name="T5" fmla="*/ 0 h 9"/>
                <a:gd name="T6" fmla="*/ 0 w 10"/>
                <a:gd name="T7" fmla="*/ 2 h 9"/>
                <a:gd name="T8" fmla="*/ 0 w 10"/>
                <a:gd name="T9" fmla="*/ 6 h 9"/>
                <a:gd name="T10" fmla="*/ 4 w 10"/>
                <a:gd name="T11" fmla="*/ 8 h 9"/>
                <a:gd name="T12" fmla="*/ 7 w 10"/>
                <a:gd name="T13" fmla="*/ 8 h 9"/>
                <a:gd name="T14" fmla="*/ 8 w 10"/>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1"/>
                  </a:moveTo>
                  <a:cubicBezTo>
                    <a:pt x="8" y="1"/>
                    <a:pt x="7" y="1"/>
                    <a:pt x="6" y="1"/>
                  </a:cubicBezTo>
                  <a:cubicBezTo>
                    <a:pt x="5" y="1"/>
                    <a:pt x="4" y="0"/>
                    <a:pt x="4" y="0"/>
                  </a:cubicBezTo>
                  <a:cubicBezTo>
                    <a:pt x="3" y="1"/>
                    <a:pt x="1" y="1"/>
                    <a:pt x="0" y="2"/>
                  </a:cubicBezTo>
                  <a:cubicBezTo>
                    <a:pt x="0" y="4"/>
                    <a:pt x="0" y="5"/>
                    <a:pt x="0" y="6"/>
                  </a:cubicBezTo>
                  <a:cubicBezTo>
                    <a:pt x="3" y="6"/>
                    <a:pt x="2" y="8"/>
                    <a:pt x="4" y="8"/>
                  </a:cubicBezTo>
                  <a:cubicBezTo>
                    <a:pt x="4" y="9"/>
                    <a:pt x="6" y="9"/>
                    <a:pt x="7" y="8"/>
                  </a:cubicBezTo>
                  <a:cubicBezTo>
                    <a:pt x="9" y="5"/>
                    <a:pt x="10"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6"/>
            <p:cNvSpPr>
              <a:spLocks/>
            </p:cNvSpPr>
            <p:nvPr/>
          </p:nvSpPr>
          <p:spPr bwMode="auto">
            <a:xfrm>
              <a:off x="3824" y="1947"/>
              <a:ext cx="17" cy="29"/>
            </a:xfrm>
            <a:custGeom>
              <a:avLst/>
              <a:gdLst>
                <a:gd name="T0" fmla="*/ 7 w 7"/>
                <a:gd name="T1" fmla="*/ 2 h 12"/>
                <a:gd name="T2" fmla="*/ 5 w 7"/>
                <a:gd name="T3" fmla="*/ 0 h 12"/>
                <a:gd name="T4" fmla="*/ 3 w 7"/>
                <a:gd name="T5" fmla="*/ 1 h 12"/>
                <a:gd name="T6" fmla="*/ 3 w 7"/>
                <a:gd name="T7" fmla="*/ 2 h 12"/>
                <a:gd name="T8" fmla="*/ 2 w 7"/>
                <a:gd name="T9" fmla="*/ 2 h 12"/>
                <a:gd name="T10" fmla="*/ 2 w 7"/>
                <a:gd name="T11" fmla="*/ 5 h 12"/>
                <a:gd name="T12" fmla="*/ 1 w 7"/>
                <a:gd name="T13" fmla="*/ 7 h 12"/>
                <a:gd name="T14" fmla="*/ 0 w 7"/>
                <a:gd name="T15" fmla="*/ 9 h 12"/>
                <a:gd name="T16" fmla="*/ 5 w 7"/>
                <a:gd name="T17" fmla="*/ 10 h 12"/>
                <a:gd name="T18" fmla="*/ 6 w 7"/>
                <a:gd name="T19" fmla="*/ 9 h 12"/>
                <a:gd name="T20" fmla="*/ 7 w 7"/>
                <a:gd name="T21" fmla="*/ 7 h 12"/>
                <a:gd name="T22" fmla="*/ 6 w 7"/>
                <a:gd name="T23" fmla="*/ 4 h 12"/>
                <a:gd name="T24" fmla="*/ 7 w 7"/>
                <a:gd name="T2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2">
                  <a:moveTo>
                    <a:pt x="7" y="2"/>
                  </a:moveTo>
                  <a:cubicBezTo>
                    <a:pt x="6" y="1"/>
                    <a:pt x="6" y="0"/>
                    <a:pt x="5" y="0"/>
                  </a:cubicBezTo>
                  <a:cubicBezTo>
                    <a:pt x="5" y="0"/>
                    <a:pt x="4" y="0"/>
                    <a:pt x="3" y="1"/>
                  </a:cubicBezTo>
                  <a:cubicBezTo>
                    <a:pt x="3" y="1"/>
                    <a:pt x="3" y="1"/>
                    <a:pt x="3" y="2"/>
                  </a:cubicBezTo>
                  <a:cubicBezTo>
                    <a:pt x="3" y="2"/>
                    <a:pt x="2" y="2"/>
                    <a:pt x="2" y="2"/>
                  </a:cubicBezTo>
                  <a:cubicBezTo>
                    <a:pt x="2" y="3"/>
                    <a:pt x="2" y="4"/>
                    <a:pt x="2" y="5"/>
                  </a:cubicBezTo>
                  <a:cubicBezTo>
                    <a:pt x="1" y="5"/>
                    <a:pt x="1" y="6"/>
                    <a:pt x="1" y="7"/>
                  </a:cubicBezTo>
                  <a:cubicBezTo>
                    <a:pt x="0" y="8"/>
                    <a:pt x="0" y="8"/>
                    <a:pt x="0" y="9"/>
                  </a:cubicBezTo>
                  <a:cubicBezTo>
                    <a:pt x="0" y="12"/>
                    <a:pt x="4" y="11"/>
                    <a:pt x="5" y="10"/>
                  </a:cubicBezTo>
                  <a:cubicBezTo>
                    <a:pt x="6" y="9"/>
                    <a:pt x="6" y="9"/>
                    <a:pt x="6" y="9"/>
                  </a:cubicBezTo>
                  <a:cubicBezTo>
                    <a:pt x="6" y="8"/>
                    <a:pt x="7" y="8"/>
                    <a:pt x="7" y="7"/>
                  </a:cubicBezTo>
                  <a:cubicBezTo>
                    <a:pt x="6" y="7"/>
                    <a:pt x="6" y="5"/>
                    <a:pt x="6" y="4"/>
                  </a:cubicBezTo>
                  <a:cubicBezTo>
                    <a:pt x="6" y="3"/>
                    <a:pt x="7"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7"/>
            <p:cNvSpPr>
              <a:spLocks/>
            </p:cNvSpPr>
            <p:nvPr/>
          </p:nvSpPr>
          <p:spPr bwMode="auto">
            <a:xfrm>
              <a:off x="3663" y="2021"/>
              <a:ext cx="28" cy="31"/>
            </a:xfrm>
            <a:custGeom>
              <a:avLst/>
              <a:gdLst>
                <a:gd name="T0" fmla="*/ 10 w 12"/>
                <a:gd name="T1" fmla="*/ 7 h 13"/>
                <a:gd name="T2" fmla="*/ 8 w 12"/>
                <a:gd name="T3" fmla="*/ 3 h 13"/>
                <a:gd name="T4" fmla="*/ 7 w 12"/>
                <a:gd name="T5" fmla="*/ 0 h 13"/>
                <a:gd name="T6" fmla="*/ 6 w 12"/>
                <a:gd name="T7" fmla="*/ 0 h 13"/>
                <a:gd name="T8" fmla="*/ 4 w 12"/>
                <a:gd name="T9" fmla="*/ 3 h 13"/>
                <a:gd name="T10" fmla="*/ 0 w 12"/>
                <a:gd name="T11" fmla="*/ 7 h 13"/>
                <a:gd name="T12" fmla="*/ 5 w 12"/>
                <a:gd name="T13" fmla="*/ 9 h 13"/>
                <a:gd name="T14" fmla="*/ 11 w 12"/>
                <a:gd name="T15" fmla="*/ 12 h 13"/>
                <a:gd name="T16" fmla="*/ 11 w 12"/>
                <a:gd name="T17" fmla="*/ 8 h 13"/>
                <a:gd name="T18" fmla="*/ 10 w 12"/>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0" y="7"/>
                  </a:moveTo>
                  <a:cubicBezTo>
                    <a:pt x="9" y="6"/>
                    <a:pt x="9" y="4"/>
                    <a:pt x="8" y="3"/>
                  </a:cubicBezTo>
                  <a:cubicBezTo>
                    <a:pt x="8" y="2"/>
                    <a:pt x="8" y="0"/>
                    <a:pt x="7" y="0"/>
                  </a:cubicBezTo>
                  <a:cubicBezTo>
                    <a:pt x="7" y="0"/>
                    <a:pt x="6" y="0"/>
                    <a:pt x="6" y="0"/>
                  </a:cubicBezTo>
                  <a:cubicBezTo>
                    <a:pt x="5" y="0"/>
                    <a:pt x="5" y="1"/>
                    <a:pt x="4" y="3"/>
                  </a:cubicBezTo>
                  <a:cubicBezTo>
                    <a:pt x="3" y="4"/>
                    <a:pt x="1" y="5"/>
                    <a:pt x="0" y="7"/>
                  </a:cubicBezTo>
                  <a:cubicBezTo>
                    <a:pt x="0" y="9"/>
                    <a:pt x="3" y="8"/>
                    <a:pt x="5" y="9"/>
                  </a:cubicBezTo>
                  <a:cubicBezTo>
                    <a:pt x="7" y="10"/>
                    <a:pt x="9" y="13"/>
                    <a:pt x="11" y="12"/>
                  </a:cubicBezTo>
                  <a:cubicBezTo>
                    <a:pt x="12" y="10"/>
                    <a:pt x="11" y="9"/>
                    <a:pt x="11" y="8"/>
                  </a:cubicBezTo>
                  <a:cubicBezTo>
                    <a:pt x="11" y="8"/>
                    <a:pt x="10"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8"/>
            <p:cNvSpPr>
              <a:spLocks/>
            </p:cNvSpPr>
            <p:nvPr/>
          </p:nvSpPr>
          <p:spPr bwMode="auto">
            <a:xfrm>
              <a:off x="3817" y="1859"/>
              <a:ext cx="46" cy="26"/>
            </a:xfrm>
            <a:custGeom>
              <a:avLst/>
              <a:gdLst>
                <a:gd name="T0" fmla="*/ 10 w 19"/>
                <a:gd name="T1" fmla="*/ 11 h 11"/>
                <a:gd name="T2" fmla="*/ 13 w 19"/>
                <a:gd name="T3" fmla="*/ 9 h 11"/>
                <a:gd name="T4" fmla="*/ 17 w 19"/>
                <a:gd name="T5" fmla="*/ 7 h 11"/>
                <a:gd name="T6" fmla="*/ 19 w 19"/>
                <a:gd name="T7" fmla="*/ 4 h 11"/>
                <a:gd name="T8" fmla="*/ 16 w 19"/>
                <a:gd name="T9" fmla="*/ 0 h 11"/>
                <a:gd name="T10" fmla="*/ 9 w 19"/>
                <a:gd name="T11" fmla="*/ 1 h 11"/>
                <a:gd name="T12" fmla="*/ 6 w 19"/>
                <a:gd name="T13" fmla="*/ 3 h 11"/>
                <a:gd name="T14" fmla="*/ 5 w 19"/>
                <a:gd name="T15" fmla="*/ 2 h 11"/>
                <a:gd name="T16" fmla="*/ 3 w 19"/>
                <a:gd name="T17" fmla="*/ 1 h 11"/>
                <a:gd name="T18" fmla="*/ 0 w 19"/>
                <a:gd name="T19" fmla="*/ 5 h 11"/>
                <a:gd name="T20" fmla="*/ 4 w 19"/>
                <a:gd name="T21" fmla="*/ 10 h 11"/>
                <a:gd name="T22" fmla="*/ 10 w 19"/>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1"/>
                  </a:moveTo>
                  <a:cubicBezTo>
                    <a:pt x="11" y="11"/>
                    <a:pt x="12" y="10"/>
                    <a:pt x="13" y="9"/>
                  </a:cubicBezTo>
                  <a:cubicBezTo>
                    <a:pt x="15" y="8"/>
                    <a:pt x="16" y="7"/>
                    <a:pt x="17" y="7"/>
                  </a:cubicBezTo>
                  <a:cubicBezTo>
                    <a:pt x="18" y="6"/>
                    <a:pt x="19" y="5"/>
                    <a:pt x="19" y="4"/>
                  </a:cubicBezTo>
                  <a:cubicBezTo>
                    <a:pt x="19" y="2"/>
                    <a:pt x="17" y="1"/>
                    <a:pt x="16" y="0"/>
                  </a:cubicBezTo>
                  <a:cubicBezTo>
                    <a:pt x="14" y="0"/>
                    <a:pt x="11" y="1"/>
                    <a:pt x="9" y="1"/>
                  </a:cubicBezTo>
                  <a:cubicBezTo>
                    <a:pt x="7" y="1"/>
                    <a:pt x="7" y="3"/>
                    <a:pt x="6" y="3"/>
                  </a:cubicBezTo>
                  <a:cubicBezTo>
                    <a:pt x="5" y="3"/>
                    <a:pt x="5" y="2"/>
                    <a:pt x="5" y="2"/>
                  </a:cubicBezTo>
                  <a:cubicBezTo>
                    <a:pt x="4" y="1"/>
                    <a:pt x="4" y="1"/>
                    <a:pt x="3" y="1"/>
                  </a:cubicBezTo>
                  <a:cubicBezTo>
                    <a:pt x="1" y="2"/>
                    <a:pt x="0" y="3"/>
                    <a:pt x="0" y="5"/>
                  </a:cubicBezTo>
                  <a:cubicBezTo>
                    <a:pt x="0" y="8"/>
                    <a:pt x="2" y="9"/>
                    <a:pt x="4" y="10"/>
                  </a:cubicBezTo>
                  <a:cubicBezTo>
                    <a:pt x="6" y="10"/>
                    <a:pt x="8" y="11"/>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9"/>
            <p:cNvSpPr>
              <a:spLocks/>
            </p:cNvSpPr>
            <p:nvPr/>
          </p:nvSpPr>
          <p:spPr bwMode="auto">
            <a:xfrm>
              <a:off x="3836" y="1919"/>
              <a:ext cx="43" cy="66"/>
            </a:xfrm>
            <a:custGeom>
              <a:avLst/>
              <a:gdLst>
                <a:gd name="T0" fmla="*/ 14 w 18"/>
                <a:gd name="T1" fmla="*/ 17 h 28"/>
                <a:gd name="T2" fmla="*/ 14 w 18"/>
                <a:gd name="T3" fmla="*/ 16 h 28"/>
                <a:gd name="T4" fmla="*/ 11 w 18"/>
                <a:gd name="T5" fmla="*/ 12 h 28"/>
                <a:gd name="T6" fmla="*/ 10 w 18"/>
                <a:gd name="T7" fmla="*/ 6 h 28"/>
                <a:gd name="T8" fmla="*/ 8 w 18"/>
                <a:gd name="T9" fmla="*/ 3 h 28"/>
                <a:gd name="T10" fmla="*/ 7 w 18"/>
                <a:gd name="T11" fmla="*/ 1 h 28"/>
                <a:gd name="T12" fmla="*/ 2 w 18"/>
                <a:gd name="T13" fmla="*/ 2 h 28"/>
                <a:gd name="T14" fmla="*/ 0 w 18"/>
                <a:gd name="T15" fmla="*/ 6 h 28"/>
                <a:gd name="T16" fmla="*/ 4 w 18"/>
                <a:gd name="T17" fmla="*/ 13 h 28"/>
                <a:gd name="T18" fmla="*/ 8 w 18"/>
                <a:gd name="T19" fmla="*/ 16 h 28"/>
                <a:gd name="T20" fmla="*/ 5 w 18"/>
                <a:gd name="T21" fmla="*/ 18 h 28"/>
                <a:gd name="T22" fmla="*/ 4 w 18"/>
                <a:gd name="T23" fmla="*/ 21 h 28"/>
                <a:gd name="T24" fmla="*/ 4 w 18"/>
                <a:gd name="T25" fmla="*/ 22 h 28"/>
                <a:gd name="T26" fmla="*/ 3 w 18"/>
                <a:gd name="T27" fmla="*/ 26 h 28"/>
                <a:gd name="T28" fmla="*/ 4 w 18"/>
                <a:gd name="T29" fmla="*/ 27 h 28"/>
                <a:gd name="T30" fmla="*/ 9 w 18"/>
                <a:gd name="T31" fmla="*/ 25 h 28"/>
                <a:gd name="T32" fmla="*/ 12 w 18"/>
                <a:gd name="T33" fmla="*/ 25 h 28"/>
                <a:gd name="T34" fmla="*/ 13 w 18"/>
                <a:gd name="T35" fmla="*/ 24 h 28"/>
                <a:gd name="T36" fmla="*/ 15 w 18"/>
                <a:gd name="T37" fmla="*/ 24 h 28"/>
                <a:gd name="T38" fmla="*/ 14 w 18"/>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8">
                  <a:moveTo>
                    <a:pt x="14" y="17"/>
                  </a:moveTo>
                  <a:cubicBezTo>
                    <a:pt x="14" y="16"/>
                    <a:pt x="14" y="16"/>
                    <a:pt x="14" y="16"/>
                  </a:cubicBezTo>
                  <a:cubicBezTo>
                    <a:pt x="13" y="15"/>
                    <a:pt x="12" y="14"/>
                    <a:pt x="11" y="12"/>
                  </a:cubicBezTo>
                  <a:cubicBezTo>
                    <a:pt x="10" y="10"/>
                    <a:pt x="8" y="8"/>
                    <a:pt x="10" y="6"/>
                  </a:cubicBezTo>
                  <a:cubicBezTo>
                    <a:pt x="10" y="4"/>
                    <a:pt x="8" y="4"/>
                    <a:pt x="8" y="3"/>
                  </a:cubicBezTo>
                  <a:cubicBezTo>
                    <a:pt x="7" y="2"/>
                    <a:pt x="8" y="2"/>
                    <a:pt x="7" y="1"/>
                  </a:cubicBezTo>
                  <a:cubicBezTo>
                    <a:pt x="6" y="0"/>
                    <a:pt x="4" y="1"/>
                    <a:pt x="2" y="2"/>
                  </a:cubicBezTo>
                  <a:cubicBezTo>
                    <a:pt x="1" y="3"/>
                    <a:pt x="0" y="5"/>
                    <a:pt x="0" y="6"/>
                  </a:cubicBezTo>
                  <a:cubicBezTo>
                    <a:pt x="0" y="9"/>
                    <a:pt x="3" y="11"/>
                    <a:pt x="4" y="13"/>
                  </a:cubicBezTo>
                  <a:cubicBezTo>
                    <a:pt x="6" y="13"/>
                    <a:pt x="8" y="13"/>
                    <a:pt x="8" y="16"/>
                  </a:cubicBezTo>
                  <a:cubicBezTo>
                    <a:pt x="7" y="17"/>
                    <a:pt x="6" y="17"/>
                    <a:pt x="5" y="18"/>
                  </a:cubicBezTo>
                  <a:cubicBezTo>
                    <a:pt x="5" y="19"/>
                    <a:pt x="4" y="20"/>
                    <a:pt x="4" y="21"/>
                  </a:cubicBezTo>
                  <a:cubicBezTo>
                    <a:pt x="3" y="21"/>
                    <a:pt x="4" y="22"/>
                    <a:pt x="4" y="22"/>
                  </a:cubicBezTo>
                  <a:cubicBezTo>
                    <a:pt x="3" y="23"/>
                    <a:pt x="2" y="24"/>
                    <a:pt x="3" y="26"/>
                  </a:cubicBezTo>
                  <a:cubicBezTo>
                    <a:pt x="3" y="26"/>
                    <a:pt x="4" y="27"/>
                    <a:pt x="4" y="27"/>
                  </a:cubicBezTo>
                  <a:cubicBezTo>
                    <a:pt x="5" y="28"/>
                    <a:pt x="7" y="26"/>
                    <a:pt x="9" y="25"/>
                  </a:cubicBezTo>
                  <a:cubicBezTo>
                    <a:pt x="10" y="25"/>
                    <a:pt x="11" y="26"/>
                    <a:pt x="12" y="25"/>
                  </a:cubicBezTo>
                  <a:cubicBezTo>
                    <a:pt x="12" y="25"/>
                    <a:pt x="13" y="25"/>
                    <a:pt x="13" y="24"/>
                  </a:cubicBezTo>
                  <a:cubicBezTo>
                    <a:pt x="14" y="24"/>
                    <a:pt x="15" y="24"/>
                    <a:pt x="15" y="24"/>
                  </a:cubicBezTo>
                  <a:cubicBezTo>
                    <a:pt x="18" y="21"/>
                    <a:pt x="17" y="19"/>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0"/>
            <p:cNvSpPr>
              <a:spLocks/>
            </p:cNvSpPr>
            <p:nvPr/>
          </p:nvSpPr>
          <p:spPr bwMode="auto">
            <a:xfrm>
              <a:off x="3520" y="2159"/>
              <a:ext cx="31" cy="31"/>
            </a:xfrm>
            <a:custGeom>
              <a:avLst/>
              <a:gdLst>
                <a:gd name="T0" fmla="*/ 9 w 13"/>
                <a:gd name="T1" fmla="*/ 6 h 13"/>
                <a:gd name="T2" fmla="*/ 8 w 13"/>
                <a:gd name="T3" fmla="*/ 5 h 13"/>
                <a:gd name="T4" fmla="*/ 7 w 13"/>
                <a:gd name="T5" fmla="*/ 4 h 13"/>
                <a:gd name="T6" fmla="*/ 6 w 13"/>
                <a:gd name="T7" fmla="*/ 3 h 13"/>
                <a:gd name="T8" fmla="*/ 3 w 13"/>
                <a:gd name="T9" fmla="*/ 1 h 13"/>
                <a:gd name="T10" fmla="*/ 0 w 13"/>
                <a:gd name="T11" fmla="*/ 2 h 13"/>
                <a:gd name="T12" fmla="*/ 6 w 13"/>
                <a:gd name="T13" fmla="*/ 7 h 13"/>
                <a:gd name="T14" fmla="*/ 8 w 13"/>
                <a:gd name="T15" fmla="*/ 10 h 13"/>
                <a:gd name="T16" fmla="*/ 9 w 13"/>
                <a:gd name="T17" fmla="*/ 12 h 13"/>
                <a:gd name="T18" fmla="*/ 13 w 13"/>
                <a:gd name="T19" fmla="*/ 11 h 13"/>
                <a:gd name="T20" fmla="*/ 10 w 13"/>
                <a:gd name="T21" fmla="*/ 7 h 13"/>
                <a:gd name="T22" fmla="*/ 9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9" y="6"/>
                  </a:moveTo>
                  <a:cubicBezTo>
                    <a:pt x="9" y="5"/>
                    <a:pt x="9" y="5"/>
                    <a:pt x="8" y="5"/>
                  </a:cubicBezTo>
                  <a:cubicBezTo>
                    <a:pt x="8" y="5"/>
                    <a:pt x="8" y="4"/>
                    <a:pt x="7" y="4"/>
                  </a:cubicBezTo>
                  <a:cubicBezTo>
                    <a:pt x="7" y="3"/>
                    <a:pt x="7" y="3"/>
                    <a:pt x="6" y="3"/>
                  </a:cubicBezTo>
                  <a:cubicBezTo>
                    <a:pt x="6" y="2"/>
                    <a:pt x="4" y="1"/>
                    <a:pt x="3" y="1"/>
                  </a:cubicBezTo>
                  <a:cubicBezTo>
                    <a:pt x="2" y="0"/>
                    <a:pt x="0" y="1"/>
                    <a:pt x="0" y="2"/>
                  </a:cubicBezTo>
                  <a:cubicBezTo>
                    <a:pt x="1" y="5"/>
                    <a:pt x="4" y="5"/>
                    <a:pt x="6" y="7"/>
                  </a:cubicBezTo>
                  <a:cubicBezTo>
                    <a:pt x="7" y="8"/>
                    <a:pt x="8" y="9"/>
                    <a:pt x="8" y="10"/>
                  </a:cubicBezTo>
                  <a:cubicBezTo>
                    <a:pt x="9" y="11"/>
                    <a:pt x="9" y="11"/>
                    <a:pt x="9" y="12"/>
                  </a:cubicBezTo>
                  <a:cubicBezTo>
                    <a:pt x="11" y="12"/>
                    <a:pt x="12" y="13"/>
                    <a:pt x="13" y="11"/>
                  </a:cubicBezTo>
                  <a:cubicBezTo>
                    <a:pt x="13" y="10"/>
                    <a:pt x="11" y="9"/>
                    <a:pt x="10" y="7"/>
                  </a:cubicBezTo>
                  <a:cubicBezTo>
                    <a:pt x="10" y="7"/>
                    <a:pt x="10" y="6"/>
                    <a:pt x="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1"/>
            <p:cNvSpPr>
              <a:spLocks/>
            </p:cNvSpPr>
            <p:nvPr/>
          </p:nvSpPr>
          <p:spPr bwMode="auto">
            <a:xfrm>
              <a:off x="3965" y="1759"/>
              <a:ext cx="59" cy="45"/>
            </a:xfrm>
            <a:custGeom>
              <a:avLst/>
              <a:gdLst>
                <a:gd name="T0" fmla="*/ 3 w 25"/>
                <a:gd name="T1" fmla="*/ 16 h 19"/>
                <a:gd name="T2" fmla="*/ 6 w 25"/>
                <a:gd name="T3" fmla="*/ 17 h 19"/>
                <a:gd name="T4" fmla="*/ 10 w 25"/>
                <a:gd name="T5" fmla="*/ 17 h 19"/>
                <a:gd name="T6" fmla="*/ 12 w 25"/>
                <a:gd name="T7" fmla="*/ 14 h 19"/>
                <a:gd name="T8" fmla="*/ 13 w 25"/>
                <a:gd name="T9" fmla="*/ 13 h 19"/>
                <a:gd name="T10" fmla="*/ 16 w 25"/>
                <a:gd name="T11" fmla="*/ 16 h 19"/>
                <a:gd name="T12" fmla="*/ 20 w 25"/>
                <a:gd name="T13" fmla="*/ 14 h 19"/>
                <a:gd name="T14" fmla="*/ 16 w 25"/>
                <a:gd name="T15" fmla="*/ 11 h 19"/>
                <a:gd name="T16" fmla="*/ 12 w 25"/>
                <a:gd name="T17" fmla="*/ 7 h 19"/>
                <a:gd name="T18" fmla="*/ 22 w 25"/>
                <a:gd name="T19" fmla="*/ 8 h 19"/>
                <a:gd name="T20" fmla="*/ 25 w 25"/>
                <a:gd name="T21" fmla="*/ 5 h 19"/>
                <a:gd name="T22" fmla="*/ 11 w 25"/>
                <a:gd name="T23" fmla="*/ 2 h 19"/>
                <a:gd name="T24" fmla="*/ 9 w 25"/>
                <a:gd name="T25" fmla="*/ 4 h 19"/>
                <a:gd name="T26" fmla="*/ 8 w 25"/>
                <a:gd name="T27" fmla="*/ 3 h 19"/>
                <a:gd name="T28" fmla="*/ 5 w 25"/>
                <a:gd name="T29" fmla="*/ 4 h 19"/>
                <a:gd name="T30" fmla="*/ 2 w 25"/>
                <a:gd name="T31" fmla="*/ 4 h 19"/>
                <a:gd name="T32" fmla="*/ 0 w 25"/>
                <a:gd name="T33" fmla="*/ 7 h 19"/>
                <a:gd name="T34" fmla="*/ 2 w 25"/>
                <a:gd name="T35" fmla="*/ 12 h 19"/>
                <a:gd name="T36" fmla="*/ 3 w 25"/>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9">
                  <a:moveTo>
                    <a:pt x="3" y="16"/>
                  </a:moveTo>
                  <a:cubicBezTo>
                    <a:pt x="4" y="17"/>
                    <a:pt x="5" y="17"/>
                    <a:pt x="6" y="17"/>
                  </a:cubicBezTo>
                  <a:cubicBezTo>
                    <a:pt x="8" y="19"/>
                    <a:pt x="9" y="19"/>
                    <a:pt x="10" y="17"/>
                  </a:cubicBezTo>
                  <a:cubicBezTo>
                    <a:pt x="11" y="16"/>
                    <a:pt x="11" y="16"/>
                    <a:pt x="12" y="14"/>
                  </a:cubicBezTo>
                  <a:cubicBezTo>
                    <a:pt x="12" y="14"/>
                    <a:pt x="12" y="12"/>
                    <a:pt x="13" y="13"/>
                  </a:cubicBezTo>
                  <a:cubicBezTo>
                    <a:pt x="15" y="13"/>
                    <a:pt x="15" y="15"/>
                    <a:pt x="16" y="16"/>
                  </a:cubicBezTo>
                  <a:cubicBezTo>
                    <a:pt x="18" y="16"/>
                    <a:pt x="20" y="16"/>
                    <a:pt x="20" y="14"/>
                  </a:cubicBezTo>
                  <a:cubicBezTo>
                    <a:pt x="19" y="13"/>
                    <a:pt x="18" y="12"/>
                    <a:pt x="16" y="11"/>
                  </a:cubicBezTo>
                  <a:cubicBezTo>
                    <a:pt x="15" y="10"/>
                    <a:pt x="13" y="10"/>
                    <a:pt x="12" y="7"/>
                  </a:cubicBezTo>
                  <a:cubicBezTo>
                    <a:pt x="16" y="7"/>
                    <a:pt x="19" y="9"/>
                    <a:pt x="22" y="8"/>
                  </a:cubicBezTo>
                  <a:cubicBezTo>
                    <a:pt x="23" y="7"/>
                    <a:pt x="25" y="6"/>
                    <a:pt x="25" y="5"/>
                  </a:cubicBezTo>
                  <a:cubicBezTo>
                    <a:pt x="23" y="0"/>
                    <a:pt x="14" y="1"/>
                    <a:pt x="11" y="2"/>
                  </a:cubicBezTo>
                  <a:cubicBezTo>
                    <a:pt x="10" y="3"/>
                    <a:pt x="10" y="3"/>
                    <a:pt x="9" y="4"/>
                  </a:cubicBezTo>
                  <a:cubicBezTo>
                    <a:pt x="9" y="4"/>
                    <a:pt x="8" y="3"/>
                    <a:pt x="8" y="3"/>
                  </a:cubicBezTo>
                  <a:cubicBezTo>
                    <a:pt x="7" y="3"/>
                    <a:pt x="6" y="4"/>
                    <a:pt x="5" y="4"/>
                  </a:cubicBezTo>
                  <a:cubicBezTo>
                    <a:pt x="4" y="4"/>
                    <a:pt x="3" y="4"/>
                    <a:pt x="2" y="4"/>
                  </a:cubicBezTo>
                  <a:cubicBezTo>
                    <a:pt x="1" y="4"/>
                    <a:pt x="0" y="6"/>
                    <a:pt x="0" y="7"/>
                  </a:cubicBezTo>
                  <a:cubicBezTo>
                    <a:pt x="0" y="9"/>
                    <a:pt x="1" y="10"/>
                    <a:pt x="2" y="12"/>
                  </a:cubicBezTo>
                  <a:cubicBezTo>
                    <a:pt x="3" y="13"/>
                    <a:pt x="3"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2"/>
            <p:cNvSpPr>
              <a:spLocks/>
            </p:cNvSpPr>
            <p:nvPr/>
          </p:nvSpPr>
          <p:spPr bwMode="auto">
            <a:xfrm>
              <a:off x="3553" y="2187"/>
              <a:ext cx="19" cy="19"/>
            </a:xfrm>
            <a:custGeom>
              <a:avLst/>
              <a:gdLst>
                <a:gd name="T0" fmla="*/ 0 w 8"/>
                <a:gd name="T1" fmla="*/ 5 h 8"/>
                <a:gd name="T2" fmla="*/ 5 w 8"/>
                <a:gd name="T3" fmla="*/ 7 h 8"/>
                <a:gd name="T4" fmla="*/ 8 w 8"/>
                <a:gd name="T5" fmla="*/ 6 h 8"/>
                <a:gd name="T6" fmla="*/ 0 w 8"/>
                <a:gd name="T7" fmla="*/ 5 h 8"/>
              </a:gdLst>
              <a:ahLst/>
              <a:cxnLst>
                <a:cxn ang="0">
                  <a:pos x="T0" y="T1"/>
                </a:cxn>
                <a:cxn ang="0">
                  <a:pos x="T2" y="T3"/>
                </a:cxn>
                <a:cxn ang="0">
                  <a:pos x="T4" y="T5"/>
                </a:cxn>
                <a:cxn ang="0">
                  <a:pos x="T6" y="T7"/>
                </a:cxn>
              </a:cxnLst>
              <a:rect l="0" t="0" r="r" b="b"/>
              <a:pathLst>
                <a:path w="8" h="8">
                  <a:moveTo>
                    <a:pt x="0" y="5"/>
                  </a:moveTo>
                  <a:cubicBezTo>
                    <a:pt x="1" y="6"/>
                    <a:pt x="4" y="7"/>
                    <a:pt x="5" y="7"/>
                  </a:cubicBezTo>
                  <a:cubicBezTo>
                    <a:pt x="6" y="7"/>
                    <a:pt x="8" y="8"/>
                    <a:pt x="8" y="6"/>
                  </a:cubicBezTo>
                  <a:cubicBezTo>
                    <a:pt x="7" y="3"/>
                    <a:pt x="1" y="0"/>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86"/>
          <p:cNvSpPr>
            <a:spLocks noEditPoints="1"/>
          </p:cNvSpPr>
          <p:nvPr/>
        </p:nvSpPr>
        <p:spPr bwMode="auto">
          <a:xfrm>
            <a:off x="1180966" y="2072345"/>
            <a:ext cx="451903" cy="406711"/>
          </a:xfrm>
          <a:custGeom>
            <a:avLst/>
            <a:gdLst>
              <a:gd name="T0" fmla="*/ 327 w 327"/>
              <a:gd name="T1" fmla="*/ 130 h 294"/>
              <a:gd name="T2" fmla="*/ 163 w 327"/>
              <a:gd name="T3" fmla="*/ 0 h 294"/>
              <a:gd name="T4" fmla="*/ 0 w 327"/>
              <a:gd name="T5" fmla="*/ 130 h 294"/>
              <a:gd name="T6" fmla="*/ 163 w 327"/>
              <a:gd name="T7" fmla="*/ 260 h 294"/>
              <a:gd name="T8" fmla="*/ 219 w 327"/>
              <a:gd name="T9" fmla="*/ 253 h 294"/>
              <a:gd name="T10" fmla="*/ 267 w 327"/>
              <a:gd name="T11" fmla="*/ 292 h 294"/>
              <a:gd name="T12" fmla="*/ 271 w 327"/>
              <a:gd name="T13" fmla="*/ 294 h 294"/>
              <a:gd name="T14" fmla="*/ 273 w 327"/>
              <a:gd name="T15" fmla="*/ 292 h 294"/>
              <a:gd name="T16" fmla="*/ 270 w 327"/>
              <a:gd name="T17" fmla="*/ 229 h 294"/>
              <a:gd name="T18" fmla="*/ 327 w 327"/>
              <a:gd name="T19" fmla="*/ 130 h 294"/>
              <a:gd name="T20" fmla="*/ 228 w 327"/>
              <a:gd name="T21" fmla="*/ 186 h 294"/>
              <a:gd name="T22" fmla="*/ 101 w 327"/>
              <a:gd name="T23" fmla="*/ 186 h 294"/>
              <a:gd name="T24" fmla="*/ 89 w 327"/>
              <a:gd name="T25" fmla="*/ 174 h 294"/>
              <a:gd name="T26" fmla="*/ 101 w 327"/>
              <a:gd name="T27" fmla="*/ 163 h 294"/>
              <a:gd name="T28" fmla="*/ 228 w 327"/>
              <a:gd name="T29" fmla="*/ 163 h 294"/>
              <a:gd name="T30" fmla="*/ 240 w 327"/>
              <a:gd name="T31" fmla="*/ 174 h 294"/>
              <a:gd name="T32" fmla="*/ 228 w 327"/>
              <a:gd name="T33" fmla="*/ 186 h 294"/>
              <a:gd name="T34" fmla="*/ 228 w 327"/>
              <a:gd name="T35" fmla="*/ 137 h 294"/>
              <a:gd name="T36" fmla="*/ 101 w 327"/>
              <a:gd name="T37" fmla="*/ 137 h 294"/>
              <a:gd name="T38" fmla="*/ 89 w 327"/>
              <a:gd name="T39" fmla="*/ 125 h 294"/>
              <a:gd name="T40" fmla="*/ 101 w 327"/>
              <a:gd name="T41" fmla="*/ 114 h 294"/>
              <a:gd name="T42" fmla="*/ 228 w 327"/>
              <a:gd name="T43" fmla="*/ 114 h 294"/>
              <a:gd name="T44" fmla="*/ 240 w 327"/>
              <a:gd name="T45" fmla="*/ 125 h 294"/>
              <a:gd name="T46" fmla="*/ 228 w 327"/>
              <a:gd name="T47" fmla="*/ 137 h 294"/>
              <a:gd name="T48" fmla="*/ 228 w 327"/>
              <a:gd name="T49" fmla="*/ 88 h 294"/>
              <a:gd name="T50" fmla="*/ 101 w 327"/>
              <a:gd name="T51" fmla="*/ 88 h 294"/>
              <a:gd name="T52" fmla="*/ 89 w 327"/>
              <a:gd name="T53" fmla="*/ 76 h 294"/>
              <a:gd name="T54" fmla="*/ 101 w 327"/>
              <a:gd name="T55" fmla="*/ 65 h 294"/>
              <a:gd name="T56" fmla="*/ 228 w 327"/>
              <a:gd name="T57" fmla="*/ 65 h 294"/>
              <a:gd name="T58" fmla="*/ 240 w 327"/>
              <a:gd name="T59" fmla="*/ 76 h 294"/>
              <a:gd name="T60" fmla="*/ 228 w 327"/>
              <a:gd name="T61" fmla="*/ 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294">
                <a:moveTo>
                  <a:pt x="327" y="130"/>
                </a:moveTo>
                <a:cubicBezTo>
                  <a:pt x="327" y="58"/>
                  <a:pt x="254" y="0"/>
                  <a:pt x="163" y="0"/>
                </a:cubicBezTo>
                <a:cubicBezTo>
                  <a:pt x="73" y="0"/>
                  <a:pt x="0" y="58"/>
                  <a:pt x="0" y="130"/>
                </a:cubicBezTo>
                <a:cubicBezTo>
                  <a:pt x="0" y="202"/>
                  <a:pt x="73" y="260"/>
                  <a:pt x="163" y="260"/>
                </a:cubicBezTo>
                <a:cubicBezTo>
                  <a:pt x="183" y="260"/>
                  <a:pt x="202" y="258"/>
                  <a:pt x="219" y="253"/>
                </a:cubicBezTo>
                <a:cubicBezTo>
                  <a:pt x="267" y="292"/>
                  <a:pt x="267" y="292"/>
                  <a:pt x="267" y="292"/>
                </a:cubicBezTo>
                <a:cubicBezTo>
                  <a:pt x="268" y="293"/>
                  <a:pt x="270" y="294"/>
                  <a:pt x="271" y="294"/>
                </a:cubicBezTo>
                <a:cubicBezTo>
                  <a:pt x="272" y="294"/>
                  <a:pt x="273" y="293"/>
                  <a:pt x="273" y="292"/>
                </a:cubicBezTo>
                <a:cubicBezTo>
                  <a:pt x="270" y="229"/>
                  <a:pt x="270" y="229"/>
                  <a:pt x="270" y="229"/>
                </a:cubicBezTo>
                <a:cubicBezTo>
                  <a:pt x="305" y="205"/>
                  <a:pt x="327" y="170"/>
                  <a:pt x="327" y="130"/>
                </a:cubicBezTo>
                <a:close/>
                <a:moveTo>
                  <a:pt x="228" y="186"/>
                </a:moveTo>
                <a:cubicBezTo>
                  <a:pt x="101" y="186"/>
                  <a:pt x="101" y="186"/>
                  <a:pt x="101" y="186"/>
                </a:cubicBezTo>
                <a:cubicBezTo>
                  <a:pt x="94" y="186"/>
                  <a:pt x="89" y="181"/>
                  <a:pt x="89" y="174"/>
                </a:cubicBezTo>
                <a:cubicBezTo>
                  <a:pt x="89" y="168"/>
                  <a:pt x="94" y="163"/>
                  <a:pt x="101" y="163"/>
                </a:cubicBezTo>
                <a:cubicBezTo>
                  <a:pt x="228" y="163"/>
                  <a:pt x="228" y="163"/>
                  <a:pt x="228" y="163"/>
                </a:cubicBezTo>
                <a:cubicBezTo>
                  <a:pt x="234" y="163"/>
                  <a:pt x="240" y="168"/>
                  <a:pt x="240" y="174"/>
                </a:cubicBezTo>
                <a:cubicBezTo>
                  <a:pt x="240" y="181"/>
                  <a:pt x="234" y="186"/>
                  <a:pt x="228" y="186"/>
                </a:cubicBezTo>
                <a:close/>
                <a:moveTo>
                  <a:pt x="228" y="137"/>
                </a:moveTo>
                <a:cubicBezTo>
                  <a:pt x="101" y="137"/>
                  <a:pt x="101" y="137"/>
                  <a:pt x="101" y="137"/>
                </a:cubicBezTo>
                <a:cubicBezTo>
                  <a:pt x="94" y="137"/>
                  <a:pt x="89" y="132"/>
                  <a:pt x="89" y="125"/>
                </a:cubicBezTo>
                <a:cubicBezTo>
                  <a:pt x="89" y="119"/>
                  <a:pt x="94" y="114"/>
                  <a:pt x="101" y="114"/>
                </a:cubicBezTo>
                <a:cubicBezTo>
                  <a:pt x="228" y="114"/>
                  <a:pt x="228" y="114"/>
                  <a:pt x="228" y="114"/>
                </a:cubicBezTo>
                <a:cubicBezTo>
                  <a:pt x="234" y="114"/>
                  <a:pt x="240" y="119"/>
                  <a:pt x="240" y="125"/>
                </a:cubicBezTo>
                <a:cubicBezTo>
                  <a:pt x="240" y="132"/>
                  <a:pt x="234" y="137"/>
                  <a:pt x="228" y="137"/>
                </a:cubicBezTo>
                <a:close/>
                <a:moveTo>
                  <a:pt x="228" y="88"/>
                </a:moveTo>
                <a:cubicBezTo>
                  <a:pt x="101" y="88"/>
                  <a:pt x="101" y="88"/>
                  <a:pt x="101" y="88"/>
                </a:cubicBezTo>
                <a:cubicBezTo>
                  <a:pt x="94" y="88"/>
                  <a:pt x="89" y="83"/>
                  <a:pt x="89" y="76"/>
                </a:cubicBezTo>
                <a:cubicBezTo>
                  <a:pt x="89" y="70"/>
                  <a:pt x="94" y="65"/>
                  <a:pt x="101" y="65"/>
                </a:cubicBezTo>
                <a:cubicBezTo>
                  <a:pt x="228" y="65"/>
                  <a:pt x="228" y="65"/>
                  <a:pt x="228" y="65"/>
                </a:cubicBezTo>
                <a:cubicBezTo>
                  <a:pt x="234" y="65"/>
                  <a:pt x="240" y="70"/>
                  <a:pt x="240" y="76"/>
                </a:cubicBezTo>
                <a:cubicBezTo>
                  <a:pt x="240" y="83"/>
                  <a:pt x="234" y="88"/>
                  <a:pt x="228" y="8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5" name="Freeform 96"/>
          <p:cNvSpPr>
            <a:spLocks noEditPoints="1"/>
          </p:cNvSpPr>
          <p:nvPr/>
        </p:nvSpPr>
        <p:spPr bwMode="auto">
          <a:xfrm>
            <a:off x="7520929" y="3193126"/>
            <a:ext cx="375612" cy="292979"/>
          </a:xfrm>
          <a:custGeom>
            <a:avLst/>
            <a:gdLst>
              <a:gd name="T0" fmla="*/ 293 w 293"/>
              <a:gd name="T1" fmla="*/ 212 h 228"/>
              <a:gd name="T2" fmla="*/ 293 w 293"/>
              <a:gd name="T3" fmla="*/ 212 h 228"/>
              <a:gd name="T4" fmla="*/ 293 w 293"/>
              <a:gd name="T5" fmla="*/ 17 h 228"/>
              <a:gd name="T6" fmla="*/ 293 w 293"/>
              <a:gd name="T7" fmla="*/ 17 h 228"/>
              <a:gd name="T8" fmla="*/ 292 w 293"/>
              <a:gd name="T9" fmla="*/ 11 h 228"/>
              <a:gd name="T10" fmla="*/ 276 w 293"/>
              <a:gd name="T11" fmla="*/ 0 h 228"/>
              <a:gd name="T12" fmla="*/ 146 w 293"/>
              <a:gd name="T13" fmla="*/ 0 h 228"/>
              <a:gd name="T14" fmla="*/ 16 w 293"/>
              <a:gd name="T15" fmla="*/ 0 h 228"/>
              <a:gd name="T16" fmla="*/ 1 w 293"/>
              <a:gd name="T17" fmla="*/ 11 h 228"/>
              <a:gd name="T18" fmla="*/ 0 w 293"/>
              <a:gd name="T19" fmla="*/ 18 h 228"/>
              <a:gd name="T20" fmla="*/ 0 w 293"/>
              <a:gd name="T21" fmla="*/ 211 h 228"/>
              <a:gd name="T22" fmla="*/ 1 w 293"/>
              <a:gd name="T23" fmla="*/ 217 h 228"/>
              <a:gd name="T24" fmla="*/ 16 w 293"/>
              <a:gd name="T25" fmla="*/ 228 h 228"/>
              <a:gd name="T26" fmla="*/ 146 w 293"/>
              <a:gd name="T27" fmla="*/ 228 h 228"/>
              <a:gd name="T28" fmla="*/ 276 w 293"/>
              <a:gd name="T29" fmla="*/ 228 h 228"/>
              <a:gd name="T30" fmla="*/ 292 w 293"/>
              <a:gd name="T31" fmla="*/ 217 h 228"/>
              <a:gd name="T32" fmla="*/ 293 w 293"/>
              <a:gd name="T33" fmla="*/ 213 h 228"/>
              <a:gd name="T34" fmla="*/ 293 w 293"/>
              <a:gd name="T35" fmla="*/ 213 h 228"/>
              <a:gd name="T36" fmla="*/ 293 w 293"/>
              <a:gd name="T37" fmla="*/ 212 h 228"/>
              <a:gd name="T38" fmla="*/ 276 w 293"/>
              <a:gd name="T39" fmla="*/ 190 h 228"/>
              <a:gd name="T40" fmla="*/ 222 w 293"/>
              <a:gd name="T41" fmla="*/ 145 h 228"/>
              <a:gd name="T42" fmla="*/ 185 w 293"/>
              <a:gd name="T43" fmla="*/ 114 h 228"/>
              <a:gd name="T44" fmla="*/ 222 w 293"/>
              <a:gd name="T45" fmla="*/ 84 h 228"/>
              <a:gd name="T46" fmla="*/ 276 w 293"/>
              <a:gd name="T47" fmla="*/ 38 h 228"/>
              <a:gd name="T48" fmla="*/ 276 w 293"/>
              <a:gd name="T49" fmla="*/ 190 h 228"/>
              <a:gd name="T50" fmla="*/ 276 w 293"/>
              <a:gd name="T51" fmla="*/ 17 h 228"/>
              <a:gd name="T52" fmla="*/ 211 w 293"/>
              <a:gd name="T53" fmla="*/ 71 h 228"/>
              <a:gd name="T54" fmla="*/ 169 w 293"/>
              <a:gd name="T55" fmla="*/ 106 h 228"/>
              <a:gd name="T56" fmla="*/ 146 w 293"/>
              <a:gd name="T57" fmla="*/ 116 h 228"/>
              <a:gd name="T58" fmla="*/ 123 w 293"/>
              <a:gd name="T59" fmla="*/ 106 h 228"/>
              <a:gd name="T60" fmla="*/ 81 w 293"/>
              <a:gd name="T61" fmla="*/ 71 h 228"/>
              <a:gd name="T62" fmla="*/ 16 w 293"/>
              <a:gd name="T63" fmla="*/ 17 h 228"/>
              <a:gd name="T64" fmla="*/ 16 w 293"/>
              <a:gd name="T65" fmla="*/ 17 h 228"/>
              <a:gd name="T66" fmla="*/ 146 w 293"/>
              <a:gd name="T67" fmla="*/ 17 h 228"/>
              <a:gd name="T68" fmla="*/ 276 w 293"/>
              <a:gd name="T69" fmla="*/ 17 h 228"/>
              <a:gd name="T70" fmla="*/ 16 w 293"/>
              <a:gd name="T71" fmla="*/ 38 h 228"/>
              <a:gd name="T72" fmla="*/ 71 w 293"/>
              <a:gd name="T73" fmla="*/ 84 h 228"/>
              <a:gd name="T74" fmla="*/ 107 w 293"/>
              <a:gd name="T75" fmla="*/ 114 h 228"/>
              <a:gd name="T76" fmla="*/ 71 w 293"/>
              <a:gd name="T77" fmla="*/ 145 h 228"/>
              <a:gd name="T78" fmla="*/ 16 w 293"/>
              <a:gd name="T79" fmla="*/ 190 h 228"/>
              <a:gd name="T80" fmla="*/ 16 w 293"/>
              <a:gd name="T81" fmla="*/ 38 h 228"/>
              <a:gd name="T82" fmla="*/ 146 w 293"/>
              <a:gd name="T83" fmla="*/ 212 h 228"/>
              <a:gd name="T84" fmla="*/ 16 w 293"/>
              <a:gd name="T85" fmla="*/ 212 h 228"/>
              <a:gd name="T86" fmla="*/ 16 w 293"/>
              <a:gd name="T87" fmla="*/ 212 h 228"/>
              <a:gd name="T88" fmla="*/ 81 w 293"/>
              <a:gd name="T89" fmla="*/ 158 h 228"/>
              <a:gd name="T90" fmla="*/ 120 w 293"/>
              <a:gd name="T91" fmla="*/ 125 h 228"/>
              <a:gd name="T92" fmla="*/ 146 w 293"/>
              <a:gd name="T93" fmla="*/ 133 h 228"/>
              <a:gd name="T94" fmla="*/ 172 w 293"/>
              <a:gd name="T95" fmla="*/ 125 h 228"/>
              <a:gd name="T96" fmla="*/ 211 w 293"/>
              <a:gd name="T97" fmla="*/ 158 h 228"/>
              <a:gd name="T98" fmla="*/ 276 w 293"/>
              <a:gd name="T99" fmla="*/ 212 h 228"/>
              <a:gd name="T100" fmla="*/ 146 w 293"/>
              <a:gd name="T101"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3" h="228">
                <a:moveTo>
                  <a:pt x="293" y="212"/>
                </a:moveTo>
                <a:cubicBezTo>
                  <a:pt x="293" y="212"/>
                  <a:pt x="293" y="212"/>
                  <a:pt x="293" y="212"/>
                </a:cubicBezTo>
                <a:cubicBezTo>
                  <a:pt x="293" y="17"/>
                  <a:pt x="293" y="17"/>
                  <a:pt x="293" y="17"/>
                </a:cubicBezTo>
                <a:cubicBezTo>
                  <a:pt x="293" y="17"/>
                  <a:pt x="293" y="17"/>
                  <a:pt x="293" y="17"/>
                </a:cubicBezTo>
                <a:cubicBezTo>
                  <a:pt x="293" y="15"/>
                  <a:pt x="292" y="13"/>
                  <a:pt x="292" y="11"/>
                </a:cubicBezTo>
                <a:cubicBezTo>
                  <a:pt x="289" y="5"/>
                  <a:pt x="283" y="0"/>
                  <a:pt x="276" y="0"/>
                </a:cubicBezTo>
                <a:cubicBezTo>
                  <a:pt x="146" y="0"/>
                  <a:pt x="146" y="0"/>
                  <a:pt x="146" y="0"/>
                </a:cubicBezTo>
                <a:cubicBezTo>
                  <a:pt x="16" y="0"/>
                  <a:pt x="16" y="0"/>
                  <a:pt x="16" y="0"/>
                </a:cubicBezTo>
                <a:cubicBezTo>
                  <a:pt x="9" y="0"/>
                  <a:pt x="3" y="5"/>
                  <a:pt x="1" y="11"/>
                </a:cubicBezTo>
                <a:cubicBezTo>
                  <a:pt x="0" y="13"/>
                  <a:pt x="0" y="15"/>
                  <a:pt x="0" y="18"/>
                </a:cubicBezTo>
                <a:cubicBezTo>
                  <a:pt x="0" y="211"/>
                  <a:pt x="0" y="211"/>
                  <a:pt x="0" y="211"/>
                </a:cubicBezTo>
                <a:cubicBezTo>
                  <a:pt x="0" y="213"/>
                  <a:pt x="0" y="215"/>
                  <a:pt x="1" y="217"/>
                </a:cubicBezTo>
                <a:cubicBezTo>
                  <a:pt x="3" y="224"/>
                  <a:pt x="9" y="228"/>
                  <a:pt x="16" y="228"/>
                </a:cubicBezTo>
                <a:cubicBezTo>
                  <a:pt x="146" y="228"/>
                  <a:pt x="146" y="228"/>
                  <a:pt x="146" y="228"/>
                </a:cubicBezTo>
                <a:cubicBezTo>
                  <a:pt x="276" y="228"/>
                  <a:pt x="276" y="228"/>
                  <a:pt x="276" y="228"/>
                </a:cubicBezTo>
                <a:cubicBezTo>
                  <a:pt x="283" y="228"/>
                  <a:pt x="289" y="224"/>
                  <a:pt x="292" y="217"/>
                </a:cubicBezTo>
                <a:cubicBezTo>
                  <a:pt x="292" y="216"/>
                  <a:pt x="292" y="214"/>
                  <a:pt x="293" y="213"/>
                </a:cubicBezTo>
                <a:cubicBezTo>
                  <a:pt x="293" y="213"/>
                  <a:pt x="293" y="213"/>
                  <a:pt x="293" y="213"/>
                </a:cubicBezTo>
                <a:cubicBezTo>
                  <a:pt x="293" y="212"/>
                  <a:pt x="293" y="212"/>
                  <a:pt x="293" y="212"/>
                </a:cubicBezTo>
                <a:close/>
                <a:moveTo>
                  <a:pt x="276" y="190"/>
                </a:moveTo>
                <a:cubicBezTo>
                  <a:pt x="222" y="145"/>
                  <a:pt x="222" y="145"/>
                  <a:pt x="222" y="145"/>
                </a:cubicBezTo>
                <a:cubicBezTo>
                  <a:pt x="185" y="114"/>
                  <a:pt x="185" y="114"/>
                  <a:pt x="185" y="114"/>
                </a:cubicBezTo>
                <a:cubicBezTo>
                  <a:pt x="222" y="84"/>
                  <a:pt x="222" y="84"/>
                  <a:pt x="222" y="84"/>
                </a:cubicBezTo>
                <a:cubicBezTo>
                  <a:pt x="276" y="38"/>
                  <a:pt x="276" y="38"/>
                  <a:pt x="276" y="38"/>
                </a:cubicBezTo>
                <a:lnTo>
                  <a:pt x="276" y="190"/>
                </a:lnTo>
                <a:close/>
                <a:moveTo>
                  <a:pt x="276" y="17"/>
                </a:moveTo>
                <a:cubicBezTo>
                  <a:pt x="211" y="71"/>
                  <a:pt x="211" y="71"/>
                  <a:pt x="211" y="71"/>
                </a:cubicBezTo>
                <a:cubicBezTo>
                  <a:pt x="169" y="106"/>
                  <a:pt x="169" y="106"/>
                  <a:pt x="169" y="106"/>
                </a:cubicBezTo>
                <a:cubicBezTo>
                  <a:pt x="163" y="112"/>
                  <a:pt x="155" y="116"/>
                  <a:pt x="146" y="116"/>
                </a:cubicBezTo>
                <a:cubicBezTo>
                  <a:pt x="137" y="116"/>
                  <a:pt x="129" y="112"/>
                  <a:pt x="123" y="106"/>
                </a:cubicBezTo>
                <a:cubicBezTo>
                  <a:pt x="81" y="71"/>
                  <a:pt x="81" y="71"/>
                  <a:pt x="81" y="71"/>
                </a:cubicBezTo>
                <a:cubicBezTo>
                  <a:pt x="16" y="17"/>
                  <a:pt x="16" y="17"/>
                  <a:pt x="16" y="17"/>
                </a:cubicBezTo>
                <a:cubicBezTo>
                  <a:pt x="16" y="17"/>
                  <a:pt x="16" y="17"/>
                  <a:pt x="16" y="17"/>
                </a:cubicBezTo>
                <a:cubicBezTo>
                  <a:pt x="146" y="17"/>
                  <a:pt x="146" y="17"/>
                  <a:pt x="146" y="17"/>
                </a:cubicBezTo>
                <a:lnTo>
                  <a:pt x="276" y="17"/>
                </a:lnTo>
                <a:close/>
                <a:moveTo>
                  <a:pt x="16" y="38"/>
                </a:moveTo>
                <a:cubicBezTo>
                  <a:pt x="71" y="84"/>
                  <a:pt x="71" y="84"/>
                  <a:pt x="71" y="84"/>
                </a:cubicBezTo>
                <a:cubicBezTo>
                  <a:pt x="107" y="114"/>
                  <a:pt x="107" y="114"/>
                  <a:pt x="107" y="114"/>
                </a:cubicBezTo>
                <a:cubicBezTo>
                  <a:pt x="71" y="145"/>
                  <a:pt x="71" y="145"/>
                  <a:pt x="71" y="145"/>
                </a:cubicBezTo>
                <a:cubicBezTo>
                  <a:pt x="16" y="190"/>
                  <a:pt x="16" y="190"/>
                  <a:pt x="16" y="190"/>
                </a:cubicBezTo>
                <a:lnTo>
                  <a:pt x="16" y="38"/>
                </a:lnTo>
                <a:close/>
                <a:moveTo>
                  <a:pt x="146" y="212"/>
                </a:moveTo>
                <a:cubicBezTo>
                  <a:pt x="16" y="212"/>
                  <a:pt x="16" y="212"/>
                  <a:pt x="16" y="212"/>
                </a:cubicBezTo>
                <a:cubicBezTo>
                  <a:pt x="16" y="212"/>
                  <a:pt x="16" y="212"/>
                  <a:pt x="16" y="212"/>
                </a:cubicBezTo>
                <a:cubicBezTo>
                  <a:pt x="81" y="158"/>
                  <a:pt x="81" y="158"/>
                  <a:pt x="81" y="158"/>
                </a:cubicBezTo>
                <a:cubicBezTo>
                  <a:pt x="120" y="125"/>
                  <a:pt x="120" y="125"/>
                  <a:pt x="120" y="125"/>
                </a:cubicBezTo>
                <a:cubicBezTo>
                  <a:pt x="128" y="130"/>
                  <a:pt x="137" y="133"/>
                  <a:pt x="146" y="133"/>
                </a:cubicBezTo>
                <a:cubicBezTo>
                  <a:pt x="155" y="133"/>
                  <a:pt x="164" y="130"/>
                  <a:pt x="172" y="125"/>
                </a:cubicBezTo>
                <a:cubicBezTo>
                  <a:pt x="211" y="158"/>
                  <a:pt x="211" y="158"/>
                  <a:pt x="211" y="158"/>
                </a:cubicBezTo>
                <a:cubicBezTo>
                  <a:pt x="276" y="212"/>
                  <a:pt x="276" y="212"/>
                  <a:pt x="276" y="212"/>
                </a:cubicBezTo>
                <a:lnTo>
                  <a:pt x="146" y="212"/>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5" name="组合 4"/>
          <p:cNvGrpSpPr/>
          <p:nvPr/>
        </p:nvGrpSpPr>
        <p:grpSpPr>
          <a:xfrm>
            <a:off x="450057" y="3124017"/>
            <a:ext cx="1914524" cy="838896"/>
            <a:chOff x="600075" y="4165359"/>
            <a:chExt cx="2552699" cy="1118530"/>
          </a:xfrm>
        </p:grpSpPr>
        <p:sp>
          <p:nvSpPr>
            <p:cNvPr id="47" name="文本框 46"/>
            <p:cNvSpPr txBox="1"/>
            <p:nvPr/>
          </p:nvSpPr>
          <p:spPr>
            <a:xfrm>
              <a:off x="1100458" y="4165359"/>
              <a:ext cx="1666250" cy="430754"/>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p>
          </p:txBody>
        </p:sp>
        <p:sp>
          <p:nvSpPr>
            <p:cNvPr id="48" name="文本框 47"/>
            <p:cNvSpPr txBox="1"/>
            <p:nvPr/>
          </p:nvSpPr>
          <p:spPr>
            <a:xfrm>
              <a:off x="600075" y="4520838"/>
              <a:ext cx="2552699" cy="763051"/>
            </a:xfrm>
            <a:prstGeom prst="rect">
              <a:avLst/>
            </a:prstGeom>
            <a:noFill/>
          </p:spPr>
          <p:txBody>
            <a:bodyPr wrap="square"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p>
          </p:txBody>
        </p:sp>
      </p:grpSp>
      <p:grpSp>
        <p:nvGrpSpPr>
          <p:cNvPr id="6" name="组合 48"/>
          <p:cNvGrpSpPr/>
          <p:nvPr/>
        </p:nvGrpSpPr>
        <p:grpSpPr>
          <a:xfrm>
            <a:off x="4647117" y="3124017"/>
            <a:ext cx="1914524" cy="838896"/>
            <a:chOff x="600075" y="4165359"/>
            <a:chExt cx="2552699" cy="1118530"/>
          </a:xfrm>
        </p:grpSpPr>
        <p:sp>
          <p:nvSpPr>
            <p:cNvPr id="50" name="文本框 49"/>
            <p:cNvSpPr txBox="1"/>
            <p:nvPr/>
          </p:nvSpPr>
          <p:spPr>
            <a:xfrm>
              <a:off x="1100458" y="4165359"/>
              <a:ext cx="1666250" cy="430754"/>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p>
          </p:txBody>
        </p:sp>
        <p:sp>
          <p:nvSpPr>
            <p:cNvPr id="51" name="文本框 50"/>
            <p:cNvSpPr txBox="1"/>
            <p:nvPr/>
          </p:nvSpPr>
          <p:spPr>
            <a:xfrm>
              <a:off x="600075" y="4520838"/>
              <a:ext cx="2552699" cy="763051"/>
            </a:xfrm>
            <a:prstGeom prst="rect">
              <a:avLst/>
            </a:prstGeom>
            <a:noFill/>
          </p:spPr>
          <p:txBody>
            <a:bodyPr wrap="square"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p>
          </p:txBody>
        </p:sp>
      </p:grpSp>
      <p:grpSp>
        <p:nvGrpSpPr>
          <p:cNvPr id="9" name="组合 52"/>
          <p:cNvGrpSpPr/>
          <p:nvPr/>
        </p:nvGrpSpPr>
        <p:grpSpPr>
          <a:xfrm>
            <a:off x="2546239" y="1473392"/>
            <a:ext cx="1914524" cy="838896"/>
            <a:chOff x="600075" y="4165359"/>
            <a:chExt cx="2552699" cy="1118530"/>
          </a:xfrm>
        </p:grpSpPr>
        <p:sp>
          <p:nvSpPr>
            <p:cNvPr id="54" name="文本框 53"/>
            <p:cNvSpPr txBox="1"/>
            <p:nvPr/>
          </p:nvSpPr>
          <p:spPr>
            <a:xfrm>
              <a:off x="1100458" y="4165359"/>
              <a:ext cx="1666250" cy="430754"/>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p>
          </p:txBody>
        </p:sp>
        <p:sp>
          <p:nvSpPr>
            <p:cNvPr id="55" name="文本框 54"/>
            <p:cNvSpPr txBox="1"/>
            <p:nvPr/>
          </p:nvSpPr>
          <p:spPr>
            <a:xfrm>
              <a:off x="600075" y="4520838"/>
              <a:ext cx="2552699" cy="763051"/>
            </a:xfrm>
            <a:prstGeom prst="rect">
              <a:avLst/>
            </a:prstGeom>
            <a:noFill/>
          </p:spPr>
          <p:txBody>
            <a:bodyPr wrap="square"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p>
          </p:txBody>
        </p:sp>
      </p:grpSp>
      <p:grpSp>
        <p:nvGrpSpPr>
          <p:cNvPr id="11" name="组合 55"/>
          <p:cNvGrpSpPr/>
          <p:nvPr/>
        </p:nvGrpSpPr>
        <p:grpSpPr>
          <a:xfrm>
            <a:off x="6741948" y="1473392"/>
            <a:ext cx="1914524" cy="838896"/>
            <a:chOff x="600075" y="4165359"/>
            <a:chExt cx="2552699" cy="1118530"/>
          </a:xfrm>
        </p:grpSpPr>
        <p:sp>
          <p:nvSpPr>
            <p:cNvPr id="57" name="文本框 56"/>
            <p:cNvSpPr txBox="1"/>
            <p:nvPr/>
          </p:nvSpPr>
          <p:spPr>
            <a:xfrm>
              <a:off x="1100458" y="4165359"/>
              <a:ext cx="1666250" cy="430754"/>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p>
          </p:txBody>
        </p:sp>
        <p:sp>
          <p:nvSpPr>
            <p:cNvPr id="58" name="文本框 57"/>
            <p:cNvSpPr txBox="1"/>
            <p:nvPr/>
          </p:nvSpPr>
          <p:spPr>
            <a:xfrm>
              <a:off x="600075" y="4520838"/>
              <a:ext cx="2552699" cy="763051"/>
            </a:xfrm>
            <a:prstGeom prst="rect">
              <a:avLst/>
            </a:prstGeom>
            <a:noFill/>
          </p:spPr>
          <p:txBody>
            <a:bodyPr wrap="square"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p>
          </p:txBody>
        </p:sp>
      </p:grpSp>
    </p:spTree>
    <p:extLst>
      <p:ext uri="{BB962C8B-B14F-4D97-AF65-F5344CB8AC3E}">
        <p14:creationId xmlns:p14="http://schemas.microsoft.com/office/powerpoint/2010/main" val="2004654695"/>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Right)">
                                      <p:cBhvr>
                                        <p:cTn id="25" dur="500"/>
                                        <p:tgtEl>
                                          <p:spTgt spid="8"/>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par>
                                <p:cTn id="41" presetID="18" presetClass="entr" presetSubtype="6"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Right)">
                                      <p:cBhvr>
                                        <p:cTn id="43" dur="500"/>
                                        <p:tgtEl>
                                          <p:spTgt spid="15"/>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anim calcmode="lin" valueType="num">
                                      <p:cBhvr>
                                        <p:cTn id="57" dur="500" fill="hold"/>
                                        <p:tgtEl>
                                          <p:spTgt spid="18"/>
                                        </p:tgtEl>
                                        <p:attrNameLst>
                                          <p:attrName>ppt_x</p:attrName>
                                        </p:attrNameLst>
                                      </p:cBhvr>
                                      <p:tavLst>
                                        <p:tav tm="0">
                                          <p:val>
                                            <p:strVal val="#ppt_x"/>
                                          </p:val>
                                        </p:tav>
                                        <p:tav tm="100000">
                                          <p:val>
                                            <p:strVal val="#ppt_x"/>
                                          </p:val>
                                        </p:tav>
                                      </p:tavLst>
                                    </p:anim>
                                    <p:anim calcmode="lin" valueType="num">
                                      <p:cBhvr>
                                        <p:cTn id="58" dur="500" fill="hold"/>
                                        <p:tgtEl>
                                          <p:spTgt spid="18"/>
                                        </p:tgtEl>
                                        <p:attrNameLst>
                                          <p:attrName>ppt_y</p:attrName>
                                        </p:attrNameLst>
                                      </p:cBhvr>
                                      <p:tavLst>
                                        <p:tav tm="0">
                                          <p:val>
                                            <p:strVal val="#ppt_y-.1"/>
                                          </p:val>
                                        </p:tav>
                                        <p:tav tm="100000">
                                          <p:val>
                                            <p:strVal val="#ppt_y"/>
                                          </p:val>
                                        </p:tav>
                                      </p:tavLst>
                                    </p:anim>
                                  </p:childTnLst>
                                </p:cTn>
                              </p:par>
                              <p:par>
                                <p:cTn id="59" presetID="18" presetClass="entr" presetSubtype="6"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strips(downRight)">
                                      <p:cBhvr>
                                        <p:cTn id="61" dur="500"/>
                                        <p:tgtEl>
                                          <p:spTgt spid="26"/>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Effect transition="in" filter="fade">
                                      <p:cBhvr>
                                        <p:cTn id="71" dur="500"/>
                                        <p:tgtEl>
                                          <p:spTgt spid="32"/>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strVal val="#ppt_x"/>
                                          </p:val>
                                        </p:tav>
                                        <p:tav tm="100000">
                                          <p:val>
                                            <p:strVal val="#ppt_x"/>
                                          </p:val>
                                        </p:tav>
                                      </p:tavLst>
                                    </p:anim>
                                    <p:anim calcmode="lin" valueType="num">
                                      <p:cBhvr>
                                        <p:cTn id="76" dur="500" fill="hold"/>
                                        <p:tgtEl>
                                          <p:spTgt spid="28"/>
                                        </p:tgtEl>
                                        <p:attrNameLst>
                                          <p:attrName>ppt_y</p:attrName>
                                        </p:attrNameLst>
                                      </p:cBhvr>
                                      <p:tavLst>
                                        <p:tav tm="0">
                                          <p:val>
                                            <p:strVal val="#ppt_y+.1"/>
                                          </p:val>
                                        </p:tav>
                                        <p:tav tm="100000">
                                          <p:val>
                                            <p:strVal val="#ppt_y"/>
                                          </p:val>
                                        </p:tav>
                                      </p:tavLst>
                                    </p:anim>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par>
                                <p:cTn id="87" presetID="53" presetClass="entr" presetSubtype="16" fill="hold" nodeType="withEffect">
                                  <p:stCondLst>
                                    <p:cond delay="250"/>
                                  </p:stCondLst>
                                  <p:childTnLst>
                                    <p:set>
                                      <p:cBhvr>
                                        <p:cTn id="88" dur="1" fill="hold">
                                          <p:stCondLst>
                                            <p:cond delay="0"/>
                                          </p:stCondLst>
                                        </p:cTn>
                                        <p:tgtEl>
                                          <p:spTgt spid="3"/>
                                        </p:tgtEl>
                                        <p:attrNameLst>
                                          <p:attrName>style.visibility</p:attrName>
                                        </p:attrNameLst>
                                      </p:cBhvr>
                                      <p:to>
                                        <p:strVal val="visible"/>
                                      </p:to>
                                    </p:set>
                                    <p:anim calcmode="lin" valueType="num">
                                      <p:cBhvr>
                                        <p:cTn id="89" dur="500" fill="hold"/>
                                        <p:tgtEl>
                                          <p:spTgt spid="3"/>
                                        </p:tgtEl>
                                        <p:attrNameLst>
                                          <p:attrName>ppt_w</p:attrName>
                                        </p:attrNameLst>
                                      </p:cBhvr>
                                      <p:tavLst>
                                        <p:tav tm="0">
                                          <p:val>
                                            <p:fltVal val="0"/>
                                          </p:val>
                                        </p:tav>
                                        <p:tav tm="100000">
                                          <p:val>
                                            <p:strVal val="#ppt_w"/>
                                          </p:val>
                                        </p:tav>
                                      </p:tavLst>
                                    </p:anim>
                                    <p:anim calcmode="lin" valueType="num">
                                      <p:cBhvr>
                                        <p:cTn id="90" dur="500" fill="hold"/>
                                        <p:tgtEl>
                                          <p:spTgt spid="3"/>
                                        </p:tgtEl>
                                        <p:attrNameLst>
                                          <p:attrName>ppt_h</p:attrName>
                                        </p:attrNameLst>
                                      </p:cBhvr>
                                      <p:tavLst>
                                        <p:tav tm="0">
                                          <p:val>
                                            <p:fltVal val="0"/>
                                          </p:val>
                                        </p:tav>
                                        <p:tav tm="100000">
                                          <p:val>
                                            <p:strVal val="#ppt_h"/>
                                          </p:val>
                                        </p:tav>
                                      </p:tavLst>
                                    </p:anim>
                                    <p:animEffect transition="in" filter="fade">
                                      <p:cBhvr>
                                        <p:cTn id="91" dur="500"/>
                                        <p:tgtEl>
                                          <p:spTgt spid="3"/>
                                        </p:tgtEl>
                                      </p:cBhvr>
                                    </p:animEffect>
                                  </p:childTnLst>
                                </p:cTn>
                              </p:par>
                              <p:par>
                                <p:cTn id="92" presetID="53" presetClass="entr" presetSubtype="16" fill="hold" grpId="0" nodeType="withEffect">
                                  <p:stCondLst>
                                    <p:cond delay="250"/>
                                  </p:stCondLst>
                                  <p:childTnLst>
                                    <p:set>
                                      <p:cBhvr>
                                        <p:cTn id="93" dur="1" fill="hold">
                                          <p:stCondLst>
                                            <p:cond delay="0"/>
                                          </p:stCondLst>
                                        </p:cTn>
                                        <p:tgtEl>
                                          <p:spTgt spid="45"/>
                                        </p:tgtEl>
                                        <p:attrNameLst>
                                          <p:attrName>style.visibility</p:attrName>
                                        </p:attrNameLst>
                                      </p:cBhvr>
                                      <p:to>
                                        <p:strVal val="visible"/>
                                      </p:to>
                                    </p:set>
                                    <p:anim calcmode="lin" valueType="num">
                                      <p:cBhvr>
                                        <p:cTn id="94" dur="500" fill="hold"/>
                                        <p:tgtEl>
                                          <p:spTgt spid="45"/>
                                        </p:tgtEl>
                                        <p:attrNameLst>
                                          <p:attrName>ppt_w</p:attrName>
                                        </p:attrNameLst>
                                      </p:cBhvr>
                                      <p:tavLst>
                                        <p:tav tm="0">
                                          <p:val>
                                            <p:fltVal val="0"/>
                                          </p:val>
                                        </p:tav>
                                        <p:tav tm="100000">
                                          <p:val>
                                            <p:strVal val="#ppt_w"/>
                                          </p:val>
                                        </p:tav>
                                      </p:tavLst>
                                    </p:anim>
                                    <p:anim calcmode="lin" valueType="num">
                                      <p:cBhvr>
                                        <p:cTn id="95" dur="500" fill="hold"/>
                                        <p:tgtEl>
                                          <p:spTgt spid="45"/>
                                        </p:tgtEl>
                                        <p:attrNameLst>
                                          <p:attrName>ppt_h</p:attrName>
                                        </p:attrNameLst>
                                      </p:cBhvr>
                                      <p:tavLst>
                                        <p:tav tm="0">
                                          <p:val>
                                            <p:fltVal val="0"/>
                                          </p:val>
                                        </p:tav>
                                        <p:tav tm="100000">
                                          <p:val>
                                            <p:strVal val="#ppt_h"/>
                                          </p:val>
                                        </p:tav>
                                      </p:tavLst>
                                    </p:anim>
                                    <p:animEffect transition="in" filter="fade">
                                      <p:cBhvr>
                                        <p:cTn id="96" dur="500"/>
                                        <p:tgtEl>
                                          <p:spTgt spid="45"/>
                                        </p:tgtEl>
                                      </p:cBhvr>
                                    </p:animEffect>
                                  </p:childTnLst>
                                </p:cTn>
                              </p:par>
                              <p:par>
                                <p:cTn id="97" presetID="2" presetClass="entr" presetSubtype="4" fill="hold" nodeType="withEffect">
                                  <p:stCondLst>
                                    <p:cond delay="50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ppt_x"/>
                                          </p:val>
                                        </p:tav>
                                        <p:tav tm="100000">
                                          <p:val>
                                            <p:strVal val="#ppt_x"/>
                                          </p:val>
                                        </p:tav>
                                      </p:tavLst>
                                    </p:anim>
                                    <p:anim calcmode="lin" valueType="num">
                                      <p:cBhvr additive="base">
                                        <p:cTn id="100" dur="500" fill="hold"/>
                                        <p:tgtEl>
                                          <p:spTgt spid="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75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1000"/>
                                  </p:stCondLst>
                                  <p:childTnLst>
                                    <p:set>
                                      <p:cBhvr>
                                        <p:cTn id="106" dur="1" fill="hold">
                                          <p:stCondLst>
                                            <p:cond delay="0"/>
                                          </p:stCondLst>
                                        </p:cTn>
                                        <p:tgtEl>
                                          <p:spTgt spid="6"/>
                                        </p:tgtEl>
                                        <p:attrNameLst>
                                          <p:attrName>style.visibility</p:attrName>
                                        </p:attrNameLst>
                                      </p:cBhvr>
                                      <p:to>
                                        <p:strVal val="visible"/>
                                      </p:to>
                                    </p:set>
                                    <p:anim calcmode="lin" valueType="num">
                                      <p:cBhvr additive="base">
                                        <p:cTn id="107" dur="500" fill="hold"/>
                                        <p:tgtEl>
                                          <p:spTgt spid="6"/>
                                        </p:tgtEl>
                                        <p:attrNameLst>
                                          <p:attrName>ppt_x</p:attrName>
                                        </p:attrNameLst>
                                      </p:cBhvr>
                                      <p:tavLst>
                                        <p:tav tm="0">
                                          <p:val>
                                            <p:strVal val="#ppt_x"/>
                                          </p:val>
                                        </p:tav>
                                        <p:tav tm="100000">
                                          <p:val>
                                            <p:strVal val="#ppt_x"/>
                                          </p:val>
                                        </p:tav>
                                      </p:tavLst>
                                    </p:anim>
                                    <p:anim calcmode="lin" valueType="num">
                                      <p:cBhvr additive="base">
                                        <p:cTn id="108" dur="500" fill="hold"/>
                                        <p:tgtEl>
                                          <p:spTgt spid="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125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500" fill="hold"/>
                                        <p:tgtEl>
                                          <p:spTgt spid="11"/>
                                        </p:tgtEl>
                                        <p:attrNameLst>
                                          <p:attrName>ppt_x</p:attrName>
                                        </p:attrNameLst>
                                      </p:cBhvr>
                                      <p:tavLst>
                                        <p:tav tm="0">
                                          <p:val>
                                            <p:strVal val="#ppt_x"/>
                                          </p:val>
                                        </p:tav>
                                        <p:tav tm="100000">
                                          <p:val>
                                            <p:strVal val="#ppt_x"/>
                                          </p:val>
                                        </p:tav>
                                      </p:tavLst>
                                    </p:anim>
                                    <p:anim calcmode="lin" valueType="num">
                                      <p:cBhvr additive="base">
                                        <p:cTn id="1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animBg="1"/>
      <p:bldP spid="18" grpId="0" animBg="1"/>
      <p:bldP spid="21" grpId="0" animBg="1"/>
      <p:bldP spid="22" grpId="0" animBg="1"/>
      <p:bldP spid="24" grpId="0" animBg="1"/>
      <p:bldP spid="28" grpId="0" animBg="1"/>
      <p:bldP spid="31" grpId="0" animBg="1"/>
      <p:bldP spid="32" grpId="0" animBg="1"/>
      <p:bldP spid="2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
          <p:cNvSpPr/>
          <p:nvPr/>
        </p:nvSpPr>
        <p:spPr bwMode="auto">
          <a:xfrm>
            <a:off x="1985632" y="1466010"/>
            <a:ext cx="5154886" cy="479711"/>
          </a:xfrm>
          <a:custGeom>
            <a:avLst/>
            <a:gdLst>
              <a:gd name="T0" fmla="*/ 9591 w 9663"/>
              <a:gd name="T1" fmla="*/ 899 h 899"/>
              <a:gd name="T2" fmla="*/ 9663 w 9663"/>
              <a:gd name="T3" fmla="*/ 899 h 899"/>
              <a:gd name="T4" fmla="*/ 9003 w 9663"/>
              <a:gd name="T5" fmla="*/ 522 h 899"/>
              <a:gd name="T6" fmla="*/ 7701 w 9663"/>
              <a:gd name="T7" fmla="*/ 337 h 899"/>
              <a:gd name="T8" fmla="*/ 6885 w 9663"/>
              <a:gd name="T9" fmla="*/ 379 h 899"/>
              <a:gd name="T10" fmla="*/ 6405 w 9663"/>
              <a:gd name="T11" fmla="*/ 413 h 899"/>
              <a:gd name="T12" fmla="*/ 6069 w 9663"/>
              <a:gd name="T13" fmla="*/ 425 h 899"/>
              <a:gd name="T14" fmla="*/ 5319 w 9663"/>
              <a:gd name="T15" fmla="*/ 306 h 899"/>
              <a:gd name="T16" fmla="*/ 4908 w 9663"/>
              <a:gd name="T17" fmla="*/ 0 h 899"/>
              <a:gd name="T18" fmla="*/ 4755 w 9663"/>
              <a:gd name="T19" fmla="*/ 0 h 899"/>
              <a:gd name="T20" fmla="*/ 4344 w 9663"/>
              <a:gd name="T21" fmla="*/ 306 h 899"/>
              <a:gd name="T22" fmla="*/ 3594 w 9663"/>
              <a:gd name="T23" fmla="*/ 425 h 899"/>
              <a:gd name="T24" fmla="*/ 3304 w 9663"/>
              <a:gd name="T25" fmla="*/ 413 h 899"/>
              <a:gd name="T26" fmla="*/ 2768 w 9663"/>
              <a:gd name="T27" fmla="*/ 379 h 899"/>
              <a:gd name="T28" fmla="*/ 2286 w 9663"/>
              <a:gd name="T29" fmla="*/ 347 h 899"/>
              <a:gd name="T30" fmla="*/ 1962 w 9663"/>
              <a:gd name="T31" fmla="*/ 337 h 899"/>
              <a:gd name="T32" fmla="*/ 655 w 9663"/>
              <a:gd name="T33" fmla="*/ 508 h 899"/>
              <a:gd name="T34" fmla="*/ 0 w 9663"/>
              <a:gd name="T35" fmla="*/ 899 h 899"/>
              <a:gd name="T36" fmla="*/ 64 w 9663"/>
              <a:gd name="T37" fmla="*/ 899 h 899"/>
              <a:gd name="T38" fmla="*/ 512 w 9663"/>
              <a:gd name="T39" fmla="*/ 619 h 899"/>
              <a:gd name="T40" fmla="*/ 1346 w 9663"/>
              <a:gd name="T41" fmla="*/ 520 h 899"/>
              <a:gd name="T42" fmla="*/ 1665 w 9663"/>
              <a:gd name="T43" fmla="*/ 531 h 899"/>
              <a:gd name="T44" fmla="*/ 2161 w 9663"/>
              <a:gd name="T45" fmla="*/ 562 h 899"/>
              <a:gd name="T46" fmla="*/ 2678 w 9663"/>
              <a:gd name="T47" fmla="*/ 594 h 899"/>
              <a:gd name="T48" fmla="*/ 3000 w 9663"/>
              <a:gd name="T49" fmla="*/ 604 h 899"/>
              <a:gd name="T50" fmla="*/ 4048 w 9663"/>
              <a:gd name="T51" fmla="*/ 461 h 899"/>
              <a:gd name="T52" fmla="*/ 4809 w 9663"/>
              <a:gd name="T53" fmla="*/ 68 h 899"/>
              <a:gd name="T54" fmla="*/ 4849 w 9663"/>
              <a:gd name="T55" fmla="*/ 31 h 899"/>
              <a:gd name="T56" fmla="*/ 4888 w 9663"/>
              <a:gd name="T57" fmla="*/ 69 h 899"/>
              <a:gd name="T58" fmla="*/ 5627 w 9663"/>
              <a:gd name="T59" fmla="*/ 461 h 899"/>
              <a:gd name="T60" fmla="*/ 6664 w 9663"/>
              <a:gd name="T61" fmla="*/ 604 h 899"/>
              <a:gd name="T62" fmla="*/ 7480 w 9663"/>
              <a:gd name="T63" fmla="*/ 562 h 899"/>
              <a:gd name="T64" fmla="*/ 7977 w 9663"/>
              <a:gd name="T65" fmla="*/ 531 h 899"/>
              <a:gd name="T66" fmla="*/ 8317 w 9663"/>
              <a:gd name="T67" fmla="*/ 520 h 899"/>
              <a:gd name="T68" fmla="*/ 9591 w 9663"/>
              <a:gd name="T69"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63" h="899">
                <a:moveTo>
                  <a:pt x="9591" y="899"/>
                </a:moveTo>
                <a:lnTo>
                  <a:pt x="9663" y="899"/>
                </a:lnTo>
                <a:cubicBezTo>
                  <a:pt x="9549" y="702"/>
                  <a:pt x="9208" y="582"/>
                  <a:pt x="9003" y="522"/>
                </a:cubicBezTo>
                <a:cubicBezTo>
                  <a:pt x="8581" y="398"/>
                  <a:pt x="8145" y="337"/>
                  <a:pt x="7701" y="337"/>
                </a:cubicBezTo>
                <a:cubicBezTo>
                  <a:pt x="7430" y="337"/>
                  <a:pt x="7155" y="356"/>
                  <a:pt x="6885" y="379"/>
                </a:cubicBezTo>
                <a:cubicBezTo>
                  <a:pt x="6725" y="392"/>
                  <a:pt x="6565" y="404"/>
                  <a:pt x="6405" y="413"/>
                </a:cubicBezTo>
                <a:cubicBezTo>
                  <a:pt x="6294" y="420"/>
                  <a:pt x="6181" y="425"/>
                  <a:pt x="6069" y="425"/>
                </a:cubicBezTo>
                <a:cubicBezTo>
                  <a:pt x="5814" y="425"/>
                  <a:pt x="5557" y="392"/>
                  <a:pt x="5319" y="306"/>
                </a:cubicBezTo>
                <a:cubicBezTo>
                  <a:pt x="5153" y="246"/>
                  <a:pt x="4984" y="153"/>
                  <a:pt x="4908" y="0"/>
                </a:cubicBezTo>
                <a:lnTo>
                  <a:pt x="4755" y="0"/>
                </a:lnTo>
                <a:cubicBezTo>
                  <a:pt x="4679" y="153"/>
                  <a:pt x="4511" y="246"/>
                  <a:pt x="4344" y="306"/>
                </a:cubicBezTo>
                <a:cubicBezTo>
                  <a:pt x="4106" y="392"/>
                  <a:pt x="3849" y="425"/>
                  <a:pt x="3594" y="425"/>
                </a:cubicBezTo>
                <a:cubicBezTo>
                  <a:pt x="3499" y="425"/>
                  <a:pt x="3400" y="419"/>
                  <a:pt x="3304" y="413"/>
                </a:cubicBezTo>
                <a:cubicBezTo>
                  <a:pt x="3126" y="403"/>
                  <a:pt x="2947" y="391"/>
                  <a:pt x="2768" y="379"/>
                </a:cubicBezTo>
                <a:cubicBezTo>
                  <a:pt x="2608" y="367"/>
                  <a:pt x="2447" y="356"/>
                  <a:pt x="2286" y="347"/>
                </a:cubicBezTo>
                <a:cubicBezTo>
                  <a:pt x="2178" y="342"/>
                  <a:pt x="2070" y="337"/>
                  <a:pt x="1962" y="337"/>
                </a:cubicBezTo>
                <a:cubicBezTo>
                  <a:pt x="1522" y="337"/>
                  <a:pt x="1074" y="382"/>
                  <a:pt x="655" y="508"/>
                </a:cubicBezTo>
                <a:cubicBezTo>
                  <a:pt x="419" y="580"/>
                  <a:pt x="139" y="698"/>
                  <a:pt x="0" y="899"/>
                </a:cubicBezTo>
                <a:lnTo>
                  <a:pt x="64" y="899"/>
                </a:lnTo>
                <a:cubicBezTo>
                  <a:pt x="175" y="763"/>
                  <a:pt x="337" y="675"/>
                  <a:pt x="512" y="619"/>
                </a:cubicBezTo>
                <a:cubicBezTo>
                  <a:pt x="766" y="537"/>
                  <a:pt x="1079" y="520"/>
                  <a:pt x="1346" y="520"/>
                </a:cubicBezTo>
                <a:cubicBezTo>
                  <a:pt x="1452" y="520"/>
                  <a:pt x="1559" y="525"/>
                  <a:pt x="1665" y="531"/>
                </a:cubicBezTo>
                <a:cubicBezTo>
                  <a:pt x="1831" y="539"/>
                  <a:pt x="1996" y="550"/>
                  <a:pt x="2161" y="562"/>
                </a:cubicBezTo>
                <a:cubicBezTo>
                  <a:pt x="2333" y="574"/>
                  <a:pt x="2506" y="585"/>
                  <a:pt x="2678" y="594"/>
                </a:cubicBezTo>
                <a:cubicBezTo>
                  <a:pt x="2785" y="599"/>
                  <a:pt x="2893" y="604"/>
                  <a:pt x="3000" y="604"/>
                </a:cubicBezTo>
                <a:cubicBezTo>
                  <a:pt x="3356" y="604"/>
                  <a:pt x="3708" y="559"/>
                  <a:pt x="4048" y="461"/>
                </a:cubicBezTo>
                <a:cubicBezTo>
                  <a:pt x="4325" y="381"/>
                  <a:pt x="4602" y="259"/>
                  <a:pt x="4809" y="68"/>
                </a:cubicBezTo>
                <a:lnTo>
                  <a:pt x="4849" y="31"/>
                </a:lnTo>
                <a:lnTo>
                  <a:pt x="4888" y="69"/>
                </a:lnTo>
                <a:cubicBezTo>
                  <a:pt x="5086" y="259"/>
                  <a:pt x="5356" y="381"/>
                  <a:pt x="5627" y="461"/>
                </a:cubicBezTo>
                <a:cubicBezTo>
                  <a:pt x="5962" y="560"/>
                  <a:pt x="6311" y="604"/>
                  <a:pt x="6664" y="604"/>
                </a:cubicBezTo>
                <a:cubicBezTo>
                  <a:pt x="6934" y="604"/>
                  <a:pt x="7211" y="585"/>
                  <a:pt x="7480" y="562"/>
                </a:cubicBezTo>
                <a:cubicBezTo>
                  <a:pt x="7646" y="550"/>
                  <a:pt x="7811" y="539"/>
                  <a:pt x="7977" y="531"/>
                </a:cubicBezTo>
                <a:cubicBezTo>
                  <a:pt x="8090" y="525"/>
                  <a:pt x="8204" y="520"/>
                  <a:pt x="8317" y="520"/>
                </a:cubicBezTo>
                <a:cubicBezTo>
                  <a:pt x="8717" y="520"/>
                  <a:pt x="9342" y="561"/>
                  <a:pt x="9591" y="899"/>
                </a:cubicBezTo>
                <a:close/>
              </a:path>
            </a:pathLst>
          </a:custGeom>
          <a:solidFill>
            <a:schemeClr val="accent1"/>
          </a:solidFill>
          <a:ln>
            <a:noFill/>
          </a:ln>
        </p:spPr>
        <p:txBody>
          <a:bodyPr vert="horz" wrap="square" lIns="68580" tIns="34290" rIns="68580" bIns="34290" numCol="1" anchor="t" anchorCtr="0" compatLnSpc="1"/>
          <a:lstStyle/>
          <a:p>
            <a:endParaRPr lang="zh-CN" altLang="en-US"/>
          </a:p>
        </p:txBody>
      </p:sp>
      <p:grpSp>
        <p:nvGrpSpPr>
          <p:cNvPr id="3" name="组合 2"/>
          <p:cNvGrpSpPr>
            <a:grpSpLocks noChangeAspect="1"/>
          </p:cNvGrpSpPr>
          <p:nvPr/>
        </p:nvGrpSpPr>
        <p:grpSpPr>
          <a:xfrm>
            <a:off x="1349756" y="2008808"/>
            <a:ext cx="1086268" cy="1349687"/>
            <a:chOff x="1881188" y="2136775"/>
            <a:chExt cx="1744662" cy="2168525"/>
          </a:xfrm>
        </p:grpSpPr>
        <p:sp>
          <p:nvSpPr>
            <p:cNvPr id="4" name="Freeform 11"/>
            <p:cNvSpPr/>
            <p:nvPr/>
          </p:nvSpPr>
          <p:spPr bwMode="auto">
            <a:xfrm>
              <a:off x="1881188" y="2136775"/>
              <a:ext cx="1744662" cy="2168525"/>
            </a:xfrm>
            <a:custGeom>
              <a:avLst/>
              <a:gdLst>
                <a:gd name="T0" fmla="*/ 0 w 2452"/>
                <a:gd name="T1" fmla="*/ 1226 h 3050"/>
                <a:gd name="T2" fmla="*/ 1226 w 2452"/>
                <a:gd name="T3" fmla="*/ 3050 h 3050"/>
                <a:gd name="T4" fmla="*/ 2452 w 2452"/>
                <a:gd name="T5" fmla="*/ 1226 h 3050"/>
                <a:gd name="T6" fmla="*/ 2452 w 2452"/>
                <a:gd name="T7" fmla="*/ 1226 h 3050"/>
                <a:gd name="T8" fmla="*/ 1226 w 2452"/>
                <a:gd name="T9" fmla="*/ 0 h 3050"/>
                <a:gd name="T10" fmla="*/ 1226 w 2452"/>
                <a:gd name="T11" fmla="*/ 0 h 3050"/>
                <a:gd name="T12" fmla="*/ 0 w 2452"/>
                <a:gd name="T13" fmla="*/ 1226 h 3050"/>
              </a:gdLst>
              <a:ahLst/>
              <a:cxnLst>
                <a:cxn ang="0">
                  <a:pos x="T0" y="T1"/>
                </a:cxn>
                <a:cxn ang="0">
                  <a:pos x="T2" y="T3"/>
                </a:cxn>
                <a:cxn ang="0">
                  <a:pos x="T4" y="T5"/>
                </a:cxn>
                <a:cxn ang="0">
                  <a:pos x="T6" y="T7"/>
                </a:cxn>
                <a:cxn ang="0">
                  <a:pos x="T8" y="T9"/>
                </a:cxn>
                <a:cxn ang="0">
                  <a:pos x="T10" y="T11"/>
                </a:cxn>
                <a:cxn ang="0">
                  <a:pos x="T12" y="T13"/>
                </a:cxn>
              </a:cxnLst>
              <a:rect l="0" t="0" r="r" b="b"/>
              <a:pathLst>
                <a:path w="2452" h="3050">
                  <a:moveTo>
                    <a:pt x="0" y="1226"/>
                  </a:moveTo>
                  <a:cubicBezTo>
                    <a:pt x="0" y="1903"/>
                    <a:pt x="1226" y="3050"/>
                    <a:pt x="1226" y="3050"/>
                  </a:cubicBezTo>
                  <a:cubicBezTo>
                    <a:pt x="1226" y="3050"/>
                    <a:pt x="2452" y="1903"/>
                    <a:pt x="2452" y="1226"/>
                  </a:cubicBezTo>
                  <a:lnTo>
                    <a:pt x="2452" y="1226"/>
                  </a:lnTo>
                  <a:cubicBezTo>
                    <a:pt x="2452" y="549"/>
                    <a:pt x="1903" y="0"/>
                    <a:pt x="1226" y="0"/>
                  </a:cubicBezTo>
                  <a:lnTo>
                    <a:pt x="1226" y="0"/>
                  </a:lnTo>
                  <a:cubicBezTo>
                    <a:pt x="549" y="0"/>
                    <a:pt x="0" y="549"/>
                    <a:pt x="0" y="1226"/>
                  </a:cubicBezTo>
                  <a:close/>
                </a:path>
              </a:pathLst>
            </a:custGeom>
            <a:solidFill>
              <a:schemeClr val="accent1"/>
            </a:solidFill>
            <a:ln w="7" cap="flat">
              <a:noFill/>
              <a:prstDash val="solid"/>
              <a:miter lim="800000"/>
            </a:ln>
          </p:spPr>
          <p:txBody>
            <a:bodyPr vert="horz" wrap="square" lIns="91440" tIns="45720" rIns="91440" bIns="45720" numCol="1" anchor="t" anchorCtr="0" compatLnSpc="1"/>
            <a:lstStyle/>
            <a:p>
              <a:endParaRPr lang="zh-CN" altLang="en-US"/>
            </a:p>
          </p:txBody>
        </p:sp>
        <p:sp>
          <p:nvSpPr>
            <p:cNvPr id="5" name="Oval 15"/>
            <p:cNvSpPr>
              <a:spLocks noChangeArrowheads="1"/>
            </p:cNvSpPr>
            <p:nvPr/>
          </p:nvSpPr>
          <p:spPr bwMode="auto">
            <a:xfrm>
              <a:off x="2078236" y="2333767"/>
              <a:ext cx="1352154" cy="1350680"/>
            </a:xfrm>
            <a:prstGeom prst="ellipse">
              <a:avLst/>
            </a:prstGeom>
            <a:solidFill>
              <a:srgbClr val="F8F8F8"/>
            </a:solidFill>
            <a:ln w="7" cap="flat">
              <a:noFill/>
              <a:prstDash val="solid"/>
              <a:miter lim="800000"/>
            </a:ln>
          </p:spPr>
          <p:txBody>
            <a:bodyPr vert="horz" wrap="square" lIns="91440" tIns="45720" rIns="91440" bIns="45720" numCol="1" anchor="t" anchorCtr="0" compatLnSpc="1"/>
            <a:lstStyle/>
            <a:p>
              <a:endParaRPr lang="zh-CN" altLang="en-US"/>
            </a:p>
          </p:txBody>
        </p:sp>
      </p:grpSp>
      <p:grpSp>
        <p:nvGrpSpPr>
          <p:cNvPr id="6" name="组合 5"/>
          <p:cNvGrpSpPr>
            <a:grpSpLocks noChangeAspect="1"/>
          </p:cNvGrpSpPr>
          <p:nvPr/>
        </p:nvGrpSpPr>
        <p:grpSpPr>
          <a:xfrm>
            <a:off x="3162690" y="2008808"/>
            <a:ext cx="1085280" cy="1349687"/>
            <a:chOff x="4114800" y="2136775"/>
            <a:chExt cx="1743075" cy="2168525"/>
          </a:xfrm>
        </p:grpSpPr>
        <p:sp>
          <p:nvSpPr>
            <p:cNvPr id="7" name="Freeform 12"/>
            <p:cNvSpPr/>
            <p:nvPr/>
          </p:nvSpPr>
          <p:spPr bwMode="auto">
            <a:xfrm>
              <a:off x="4114800" y="2136775"/>
              <a:ext cx="1743075" cy="2168525"/>
            </a:xfrm>
            <a:custGeom>
              <a:avLst/>
              <a:gdLst>
                <a:gd name="T0" fmla="*/ 0 w 2452"/>
                <a:gd name="T1" fmla="*/ 1226 h 3050"/>
                <a:gd name="T2" fmla="*/ 1226 w 2452"/>
                <a:gd name="T3" fmla="*/ 3050 h 3050"/>
                <a:gd name="T4" fmla="*/ 2452 w 2452"/>
                <a:gd name="T5" fmla="*/ 1226 h 3050"/>
                <a:gd name="T6" fmla="*/ 2452 w 2452"/>
                <a:gd name="T7" fmla="*/ 1226 h 3050"/>
                <a:gd name="T8" fmla="*/ 1226 w 2452"/>
                <a:gd name="T9" fmla="*/ 0 h 3050"/>
                <a:gd name="T10" fmla="*/ 1226 w 2452"/>
                <a:gd name="T11" fmla="*/ 0 h 3050"/>
                <a:gd name="T12" fmla="*/ 0 w 2452"/>
                <a:gd name="T13" fmla="*/ 1226 h 3050"/>
              </a:gdLst>
              <a:ahLst/>
              <a:cxnLst>
                <a:cxn ang="0">
                  <a:pos x="T0" y="T1"/>
                </a:cxn>
                <a:cxn ang="0">
                  <a:pos x="T2" y="T3"/>
                </a:cxn>
                <a:cxn ang="0">
                  <a:pos x="T4" y="T5"/>
                </a:cxn>
                <a:cxn ang="0">
                  <a:pos x="T6" y="T7"/>
                </a:cxn>
                <a:cxn ang="0">
                  <a:pos x="T8" y="T9"/>
                </a:cxn>
                <a:cxn ang="0">
                  <a:pos x="T10" y="T11"/>
                </a:cxn>
                <a:cxn ang="0">
                  <a:pos x="T12" y="T13"/>
                </a:cxn>
              </a:cxnLst>
              <a:rect l="0" t="0" r="r" b="b"/>
              <a:pathLst>
                <a:path w="2452" h="3050">
                  <a:moveTo>
                    <a:pt x="0" y="1226"/>
                  </a:moveTo>
                  <a:cubicBezTo>
                    <a:pt x="0" y="1903"/>
                    <a:pt x="1226" y="3050"/>
                    <a:pt x="1226" y="3050"/>
                  </a:cubicBezTo>
                  <a:cubicBezTo>
                    <a:pt x="1226" y="3050"/>
                    <a:pt x="2452" y="1903"/>
                    <a:pt x="2452" y="1226"/>
                  </a:cubicBezTo>
                  <a:lnTo>
                    <a:pt x="2452" y="1226"/>
                  </a:lnTo>
                  <a:cubicBezTo>
                    <a:pt x="2452" y="549"/>
                    <a:pt x="1903" y="0"/>
                    <a:pt x="1226" y="0"/>
                  </a:cubicBezTo>
                  <a:lnTo>
                    <a:pt x="1226" y="0"/>
                  </a:lnTo>
                  <a:cubicBezTo>
                    <a:pt x="549" y="0"/>
                    <a:pt x="0" y="549"/>
                    <a:pt x="0" y="1226"/>
                  </a:cubicBezTo>
                  <a:close/>
                </a:path>
              </a:pathLst>
            </a:custGeom>
            <a:solidFill>
              <a:schemeClr val="accent2"/>
            </a:solidFill>
            <a:ln w="7" cap="flat">
              <a:noFill/>
              <a:prstDash val="solid"/>
              <a:miter lim="800000"/>
            </a:ln>
          </p:spPr>
          <p:txBody>
            <a:bodyPr vert="horz" wrap="square" lIns="91440" tIns="45720" rIns="91440" bIns="45720" numCol="1" anchor="t" anchorCtr="0" compatLnSpc="1"/>
            <a:lstStyle/>
            <a:p>
              <a:endParaRPr lang="zh-CN" altLang="en-US"/>
            </a:p>
          </p:txBody>
        </p:sp>
        <p:sp>
          <p:nvSpPr>
            <p:cNvPr id="8" name="Oval 15"/>
            <p:cNvSpPr>
              <a:spLocks noChangeArrowheads="1"/>
            </p:cNvSpPr>
            <p:nvPr/>
          </p:nvSpPr>
          <p:spPr bwMode="auto">
            <a:xfrm>
              <a:off x="4316468" y="2333767"/>
              <a:ext cx="1352154" cy="1350680"/>
            </a:xfrm>
            <a:prstGeom prst="ellipse">
              <a:avLst/>
            </a:prstGeom>
            <a:solidFill>
              <a:srgbClr val="F8F8F8"/>
            </a:solidFill>
            <a:ln w="7" cap="flat">
              <a:noFill/>
              <a:prstDash val="solid"/>
              <a:miter lim="800000"/>
            </a:ln>
          </p:spPr>
          <p:txBody>
            <a:bodyPr vert="horz" wrap="square" lIns="91440" tIns="45720" rIns="91440" bIns="45720" numCol="1" anchor="t" anchorCtr="0" compatLnSpc="1"/>
            <a:lstStyle/>
            <a:p>
              <a:endParaRPr lang="zh-CN" altLang="en-US"/>
            </a:p>
          </p:txBody>
        </p:sp>
      </p:grpSp>
      <p:grpSp>
        <p:nvGrpSpPr>
          <p:cNvPr id="9" name="组合 8"/>
          <p:cNvGrpSpPr>
            <a:grpSpLocks noChangeAspect="1"/>
          </p:cNvGrpSpPr>
          <p:nvPr/>
        </p:nvGrpSpPr>
        <p:grpSpPr>
          <a:xfrm>
            <a:off x="4953598" y="2008808"/>
            <a:ext cx="1086268" cy="1349687"/>
            <a:chOff x="6391275" y="2136775"/>
            <a:chExt cx="1744662" cy="2168525"/>
          </a:xfrm>
        </p:grpSpPr>
        <p:sp>
          <p:nvSpPr>
            <p:cNvPr id="10" name="Freeform 13"/>
            <p:cNvSpPr/>
            <p:nvPr/>
          </p:nvSpPr>
          <p:spPr bwMode="auto">
            <a:xfrm>
              <a:off x="6391275" y="2136775"/>
              <a:ext cx="1744662" cy="2168525"/>
            </a:xfrm>
            <a:custGeom>
              <a:avLst/>
              <a:gdLst>
                <a:gd name="T0" fmla="*/ 0 w 2452"/>
                <a:gd name="T1" fmla="*/ 1226 h 3050"/>
                <a:gd name="T2" fmla="*/ 1226 w 2452"/>
                <a:gd name="T3" fmla="*/ 3050 h 3050"/>
                <a:gd name="T4" fmla="*/ 2452 w 2452"/>
                <a:gd name="T5" fmla="*/ 1226 h 3050"/>
                <a:gd name="T6" fmla="*/ 1226 w 2452"/>
                <a:gd name="T7" fmla="*/ 0 h 3050"/>
                <a:gd name="T8" fmla="*/ 1226 w 2452"/>
                <a:gd name="T9" fmla="*/ 0 h 3050"/>
                <a:gd name="T10" fmla="*/ 0 w 2452"/>
                <a:gd name="T11" fmla="*/ 1226 h 3050"/>
              </a:gdLst>
              <a:ahLst/>
              <a:cxnLst>
                <a:cxn ang="0">
                  <a:pos x="T0" y="T1"/>
                </a:cxn>
                <a:cxn ang="0">
                  <a:pos x="T2" y="T3"/>
                </a:cxn>
                <a:cxn ang="0">
                  <a:pos x="T4" y="T5"/>
                </a:cxn>
                <a:cxn ang="0">
                  <a:pos x="T6" y="T7"/>
                </a:cxn>
                <a:cxn ang="0">
                  <a:pos x="T8" y="T9"/>
                </a:cxn>
                <a:cxn ang="0">
                  <a:pos x="T10" y="T11"/>
                </a:cxn>
              </a:cxnLst>
              <a:rect l="0" t="0" r="r" b="b"/>
              <a:pathLst>
                <a:path w="2452" h="3050">
                  <a:moveTo>
                    <a:pt x="0" y="1226"/>
                  </a:moveTo>
                  <a:cubicBezTo>
                    <a:pt x="0" y="1903"/>
                    <a:pt x="1226" y="3050"/>
                    <a:pt x="1226" y="3050"/>
                  </a:cubicBezTo>
                  <a:cubicBezTo>
                    <a:pt x="1226" y="3050"/>
                    <a:pt x="2452" y="1903"/>
                    <a:pt x="2452" y="1226"/>
                  </a:cubicBezTo>
                  <a:cubicBezTo>
                    <a:pt x="2452" y="549"/>
                    <a:pt x="1903" y="0"/>
                    <a:pt x="1226" y="0"/>
                  </a:cubicBezTo>
                  <a:lnTo>
                    <a:pt x="1226" y="0"/>
                  </a:lnTo>
                  <a:cubicBezTo>
                    <a:pt x="549" y="0"/>
                    <a:pt x="0" y="549"/>
                    <a:pt x="0" y="1226"/>
                  </a:cubicBezTo>
                  <a:close/>
                </a:path>
              </a:pathLst>
            </a:custGeom>
            <a:solidFill>
              <a:schemeClr val="accent3"/>
            </a:solidFill>
            <a:ln w="7" cap="flat">
              <a:noFill/>
              <a:prstDash val="solid"/>
              <a:miter lim="800000"/>
            </a:ln>
          </p:spPr>
          <p:txBody>
            <a:bodyPr vert="horz" wrap="square" lIns="91440" tIns="45720" rIns="91440" bIns="45720" numCol="1" anchor="t" anchorCtr="0" compatLnSpc="1"/>
            <a:lstStyle/>
            <a:p>
              <a:endParaRPr lang="zh-CN" altLang="en-US"/>
            </a:p>
          </p:txBody>
        </p:sp>
        <p:sp>
          <p:nvSpPr>
            <p:cNvPr id="11" name="Oval 15"/>
            <p:cNvSpPr>
              <a:spLocks noChangeArrowheads="1"/>
            </p:cNvSpPr>
            <p:nvPr/>
          </p:nvSpPr>
          <p:spPr bwMode="auto">
            <a:xfrm>
              <a:off x="6595644" y="2333767"/>
              <a:ext cx="1352154" cy="1350680"/>
            </a:xfrm>
            <a:prstGeom prst="ellipse">
              <a:avLst/>
            </a:prstGeom>
            <a:solidFill>
              <a:srgbClr val="F8F8F8"/>
            </a:solidFill>
            <a:ln w="7" cap="flat">
              <a:noFill/>
              <a:prstDash val="solid"/>
              <a:miter lim="800000"/>
            </a:ln>
          </p:spPr>
          <p:txBody>
            <a:bodyPr vert="horz" wrap="square" lIns="91440" tIns="45720" rIns="91440" bIns="45720" numCol="1" anchor="t" anchorCtr="0" compatLnSpc="1"/>
            <a:lstStyle/>
            <a:p>
              <a:endParaRPr lang="zh-CN" altLang="en-US"/>
            </a:p>
          </p:txBody>
        </p:sp>
      </p:grpSp>
      <p:grpSp>
        <p:nvGrpSpPr>
          <p:cNvPr id="12" name="组合 11"/>
          <p:cNvGrpSpPr>
            <a:grpSpLocks noChangeAspect="1"/>
          </p:cNvGrpSpPr>
          <p:nvPr/>
        </p:nvGrpSpPr>
        <p:grpSpPr>
          <a:xfrm>
            <a:off x="6753062" y="2008808"/>
            <a:ext cx="1085280" cy="1349687"/>
            <a:chOff x="8689975" y="2136775"/>
            <a:chExt cx="1743075" cy="2168525"/>
          </a:xfrm>
        </p:grpSpPr>
        <p:sp>
          <p:nvSpPr>
            <p:cNvPr id="13" name="Freeform 14"/>
            <p:cNvSpPr/>
            <p:nvPr/>
          </p:nvSpPr>
          <p:spPr bwMode="auto">
            <a:xfrm>
              <a:off x="8689975" y="2136775"/>
              <a:ext cx="1743075" cy="2168525"/>
            </a:xfrm>
            <a:custGeom>
              <a:avLst/>
              <a:gdLst>
                <a:gd name="T0" fmla="*/ 0 w 2452"/>
                <a:gd name="T1" fmla="*/ 1226 h 3050"/>
                <a:gd name="T2" fmla="*/ 1226 w 2452"/>
                <a:gd name="T3" fmla="*/ 3050 h 3050"/>
                <a:gd name="T4" fmla="*/ 2452 w 2452"/>
                <a:gd name="T5" fmla="*/ 1226 h 3050"/>
                <a:gd name="T6" fmla="*/ 2452 w 2452"/>
                <a:gd name="T7" fmla="*/ 1226 h 3050"/>
                <a:gd name="T8" fmla="*/ 1226 w 2452"/>
                <a:gd name="T9" fmla="*/ 0 h 3050"/>
                <a:gd name="T10" fmla="*/ 1226 w 2452"/>
                <a:gd name="T11" fmla="*/ 0 h 3050"/>
                <a:gd name="T12" fmla="*/ 0 w 2452"/>
                <a:gd name="T13" fmla="*/ 1226 h 3050"/>
              </a:gdLst>
              <a:ahLst/>
              <a:cxnLst>
                <a:cxn ang="0">
                  <a:pos x="T0" y="T1"/>
                </a:cxn>
                <a:cxn ang="0">
                  <a:pos x="T2" y="T3"/>
                </a:cxn>
                <a:cxn ang="0">
                  <a:pos x="T4" y="T5"/>
                </a:cxn>
                <a:cxn ang="0">
                  <a:pos x="T6" y="T7"/>
                </a:cxn>
                <a:cxn ang="0">
                  <a:pos x="T8" y="T9"/>
                </a:cxn>
                <a:cxn ang="0">
                  <a:pos x="T10" y="T11"/>
                </a:cxn>
                <a:cxn ang="0">
                  <a:pos x="T12" y="T13"/>
                </a:cxn>
              </a:cxnLst>
              <a:rect l="0" t="0" r="r" b="b"/>
              <a:pathLst>
                <a:path w="2452" h="3050">
                  <a:moveTo>
                    <a:pt x="0" y="1226"/>
                  </a:moveTo>
                  <a:cubicBezTo>
                    <a:pt x="0" y="1903"/>
                    <a:pt x="1226" y="3050"/>
                    <a:pt x="1226" y="3050"/>
                  </a:cubicBezTo>
                  <a:cubicBezTo>
                    <a:pt x="1226" y="3050"/>
                    <a:pt x="2452" y="1903"/>
                    <a:pt x="2452" y="1226"/>
                  </a:cubicBezTo>
                  <a:lnTo>
                    <a:pt x="2452" y="1226"/>
                  </a:lnTo>
                  <a:cubicBezTo>
                    <a:pt x="2452" y="549"/>
                    <a:pt x="1903" y="0"/>
                    <a:pt x="1226" y="0"/>
                  </a:cubicBezTo>
                  <a:lnTo>
                    <a:pt x="1226" y="0"/>
                  </a:lnTo>
                  <a:cubicBezTo>
                    <a:pt x="549" y="0"/>
                    <a:pt x="0" y="549"/>
                    <a:pt x="0" y="1226"/>
                  </a:cubicBezTo>
                  <a:close/>
                </a:path>
              </a:pathLst>
            </a:custGeom>
            <a:solidFill>
              <a:schemeClr val="accent4"/>
            </a:solidFill>
            <a:ln w="7" cap="flat">
              <a:noFill/>
              <a:prstDash val="solid"/>
              <a:miter lim="800000"/>
            </a:ln>
          </p:spPr>
          <p:txBody>
            <a:bodyPr vert="horz" wrap="square" lIns="91440" tIns="45720" rIns="91440" bIns="45720" numCol="1" anchor="t" anchorCtr="0" compatLnSpc="1"/>
            <a:lstStyle/>
            <a:p>
              <a:endParaRPr lang="zh-CN" altLang="en-US"/>
            </a:p>
          </p:txBody>
        </p:sp>
        <p:sp>
          <p:nvSpPr>
            <p:cNvPr id="14" name="Oval 15"/>
            <p:cNvSpPr>
              <a:spLocks noChangeArrowheads="1"/>
            </p:cNvSpPr>
            <p:nvPr/>
          </p:nvSpPr>
          <p:spPr bwMode="auto">
            <a:xfrm>
              <a:off x="8874820" y="2333767"/>
              <a:ext cx="1352154" cy="1350680"/>
            </a:xfrm>
            <a:prstGeom prst="ellipse">
              <a:avLst/>
            </a:prstGeom>
            <a:solidFill>
              <a:srgbClr val="F8F8F8"/>
            </a:solidFill>
            <a:ln w="7" cap="flat">
              <a:noFill/>
              <a:prstDash val="solid"/>
              <a:miter lim="800000"/>
            </a:ln>
          </p:spPr>
          <p:txBody>
            <a:bodyPr vert="horz" wrap="square" lIns="91440" tIns="45720" rIns="91440" bIns="45720" numCol="1" anchor="t" anchorCtr="0" compatLnSpc="1"/>
            <a:lstStyle/>
            <a:p>
              <a:endParaRPr lang="zh-CN" altLang="en-US"/>
            </a:p>
          </p:txBody>
        </p:sp>
      </p:grpSp>
      <p:sp>
        <p:nvSpPr>
          <p:cNvPr id="15" name="TextBox 14"/>
          <p:cNvSpPr txBox="1"/>
          <p:nvPr/>
        </p:nvSpPr>
        <p:spPr>
          <a:xfrm>
            <a:off x="1631245" y="2286350"/>
            <a:ext cx="446276" cy="438447"/>
          </a:xfrm>
          <a:prstGeom prst="rect">
            <a:avLst/>
          </a:prstGeom>
          <a:noFill/>
        </p:spPr>
        <p:txBody>
          <a:bodyPr wrap="non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p>
        </p:txBody>
      </p:sp>
      <p:sp>
        <p:nvSpPr>
          <p:cNvPr id="16" name="TextBox 15"/>
          <p:cNvSpPr txBox="1"/>
          <p:nvPr/>
        </p:nvSpPr>
        <p:spPr>
          <a:xfrm>
            <a:off x="3443686" y="2286350"/>
            <a:ext cx="446276" cy="438447"/>
          </a:xfrm>
          <a:prstGeom prst="rect">
            <a:avLst/>
          </a:prstGeom>
          <a:noFill/>
        </p:spPr>
        <p:txBody>
          <a:bodyPr wrap="non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p>
        </p:txBody>
      </p:sp>
      <p:sp>
        <p:nvSpPr>
          <p:cNvPr id="17" name="TextBox 16"/>
          <p:cNvSpPr txBox="1"/>
          <p:nvPr/>
        </p:nvSpPr>
        <p:spPr>
          <a:xfrm>
            <a:off x="5235087" y="2286350"/>
            <a:ext cx="446276" cy="438447"/>
          </a:xfrm>
          <a:prstGeom prst="rect">
            <a:avLst/>
          </a:prstGeom>
          <a:noFill/>
        </p:spPr>
        <p:txBody>
          <a:bodyPr wrap="non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p>
        </p:txBody>
      </p:sp>
      <p:sp>
        <p:nvSpPr>
          <p:cNvPr id="18" name="TextBox 17"/>
          <p:cNvSpPr txBox="1"/>
          <p:nvPr/>
        </p:nvSpPr>
        <p:spPr>
          <a:xfrm>
            <a:off x="7027449" y="2286350"/>
            <a:ext cx="446276" cy="438447"/>
          </a:xfrm>
          <a:prstGeom prst="rect">
            <a:avLst/>
          </a:prstGeom>
          <a:noFill/>
        </p:spPr>
        <p:txBody>
          <a:bodyPr wrap="non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p>
        </p:txBody>
      </p:sp>
      <p:grpSp>
        <p:nvGrpSpPr>
          <p:cNvPr id="19" name="组合 18"/>
          <p:cNvGrpSpPr/>
          <p:nvPr/>
        </p:nvGrpSpPr>
        <p:grpSpPr>
          <a:xfrm>
            <a:off x="3059635" y="979993"/>
            <a:ext cx="3029701" cy="431948"/>
            <a:chOff x="4170601" y="764704"/>
            <a:chExt cx="3748917" cy="576064"/>
          </a:xfrm>
        </p:grpSpPr>
        <p:sp>
          <p:nvSpPr>
            <p:cNvPr id="20" name="圆角矩形 19"/>
            <p:cNvSpPr/>
            <p:nvPr/>
          </p:nvSpPr>
          <p:spPr bwMode="auto">
            <a:xfrm>
              <a:off x="4170601" y="764704"/>
              <a:ext cx="3748917" cy="57606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685800" fontAlgn="base">
                <a:spcBef>
                  <a:spcPct val="0"/>
                </a:spcBef>
                <a:spcAft>
                  <a:spcPct val="0"/>
                </a:spcAft>
              </a:pPr>
              <a:endParaRPr lang="zh-CN" altLang="en-US" sz="1400" dirty="0">
                <a:latin typeface="Arial" panose="020B0604020202020204" pitchFamily="34" charset="0"/>
                <a:ea typeface="宋体" panose="02010600030101010101" pitchFamily="2" charset="-122"/>
              </a:endParaRPr>
            </a:p>
          </p:txBody>
        </p:sp>
        <p:sp>
          <p:nvSpPr>
            <p:cNvPr id="21" name="TextBox 20"/>
            <p:cNvSpPr txBox="1"/>
            <p:nvPr/>
          </p:nvSpPr>
          <p:spPr>
            <a:xfrm>
              <a:off x="4570707" y="831246"/>
              <a:ext cx="2513538" cy="369304"/>
            </a:xfrm>
            <a:prstGeom prst="rect">
              <a:avLst/>
            </a:prstGeom>
            <a:noFill/>
          </p:spPr>
          <p:txBody>
            <a:bodyPr wrap="none" rtlCol="0">
              <a:spAutoFit/>
            </a:bodyPr>
            <a:lstStyle/>
            <a:p>
              <a:r>
                <a:rPr lang="zh-CN" altLang="en-US" sz="1200" dirty="0">
                  <a:solidFill>
                    <a:srgbClr val="F8F8F8"/>
                  </a:solidFill>
                  <a:latin typeface="微软雅黑" panose="020B0503020204020204" pitchFamily="34" charset="-122"/>
                  <a:ea typeface="微软雅黑" panose="020B0503020204020204" pitchFamily="34" charset="-122"/>
                </a:rPr>
                <a:t>请在这里输入你的标题内容</a:t>
              </a:r>
            </a:p>
          </p:txBody>
        </p:sp>
      </p:grpSp>
      <p:grpSp>
        <p:nvGrpSpPr>
          <p:cNvPr id="22" name="组合 21"/>
          <p:cNvGrpSpPr/>
          <p:nvPr/>
        </p:nvGrpSpPr>
        <p:grpSpPr>
          <a:xfrm>
            <a:off x="1115169" y="3478055"/>
            <a:ext cx="1564167" cy="1361425"/>
            <a:chOff x="1600200" y="4427438"/>
            <a:chExt cx="2308225" cy="1815653"/>
          </a:xfrm>
        </p:grpSpPr>
        <p:sp>
          <p:nvSpPr>
            <p:cNvPr id="23" name="Freeform 6"/>
            <p:cNvSpPr/>
            <p:nvPr/>
          </p:nvSpPr>
          <p:spPr bwMode="auto">
            <a:xfrm>
              <a:off x="1600200" y="4427438"/>
              <a:ext cx="2308225" cy="1815653"/>
            </a:xfrm>
            <a:custGeom>
              <a:avLst/>
              <a:gdLst>
                <a:gd name="T0" fmla="*/ 108 w 3245"/>
                <a:gd name="T1" fmla="*/ 0 h 2242"/>
                <a:gd name="T2" fmla="*/ 3137 w 3245"/>
                <a:gd name="T3" fmla="*/ 0 h 2242"/>
                <a:gd name="T4" fmla="*/ 3245 w 3245"/>
                <a:gd name="T5" fmla="*/ 109 h 2242"/>
                <a:gd name="T6" fmla="*/ 3245 w 3245"/>
                <a:gd name="T7" fmla="*/ 2133 h 2242"/>
                <a:gd name="T8" fmla="*/ 3137 w 3245"/>
                <a:gd name="T9" fmla="*/ 2242 h 2242"/>
                <a:gd name="T10" fmla="*/ 108 w 3245"/>
                <a:gd name="T11" fmla="*/ 2242 h 2242"/>
                <a:gd name="T12" fmla="*/ 0 w 3245"/>
                <a:gd name="T13" fmla="*/ 2133 h 2242"/>
                <a:gd name="T14" fmla="*/ 0 w 3245"/>
                <a:gd name="T15" fmla="*/ 109 h 2242"/>
                <a:gd name="T16" fmla="*/ 108 w 3245"/>
                <a:gd name="T1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5" h="2242">
                  <a:moveTo>
                    <a:pt x="108" y="0"/>
                  </a:moveTo>
                  <a:lnTo>
                    <a:pt x="3137" y="0"/>
                  </a:lnTo>
                  <a:cubicBezTo>
                    <a:pt x="3197" y="0"/>
                    <a:pt x="3245" y="49"/>
                    <a:pt x="3245" y="109"/>
                  </a:cubicBezTo>
                  <a:lnTo>
                    <a:pt x="3245" y="2133"/>
                  </a:lnTo>
                  <a:cubicBezTo>
                    <a:pt x="3245" y="2193"/>
                    <a:pt x="3197" y="2242"/>
                    <a:pt x="3137" y="2242"/>
                  </a:cubicBezTo>
                  <a:lnTo>
                    <a:pt x="108" y="2242"/>
                  </a:lnTo>
                  <a:cubicBezTo>
                    <a:pt x="49" y="2242"/>
                    <a:pt x="0" y="2193"/>
                    <a:pt x="0" y="2133"/>
                  </a:cubicBezTo>
                  <a:lnTo>
                    <a:pt x="0" y="109"/>
                  </a:lnTo>
                  <a:cubicBezTo>
                    <a:pt x="0" y="49"/>
                    <a:pt x="49" y="0"/>
                    <a:pt x="108" y="0"/>
                  </a:cubicBezTo>
                  <a:close/>
                </a:path>
              </a:pathLst>
            </a:custGeom>
            <a:solidFill>
              <a:schemeClr val="accent1"/>
            </a:solidFill>
            <a:ln w="9" cap="flat">
              <a:noFill/>
              <a:prstDash val="solid"/>
              <a:miter lim="800000"/>
            </a:ln>
          </p:spPr>
          <p:txBody>
            <a:bodyPr vert="horz" wrap="square" lIns="91440" tIns="45720" rIns="91440" bIns="45720" numCol="1" anchor="t" anchorCtr="0" compatLnSpc="1"/>
            <a:lstStyle/>
            <a:p>
              <a:endParaRPr lang="zh-CN" altLang="en-US" sz="900" dirty="0"/>
            </a:p>
          </p:txBody>
        </p:sp>
        <p:sp>
          <p:nvSpPr>
            <p:cNvPr id="24" name="Rectangle 11"/>
            <p:cNvSpPr>
              <a:spLocks noChangeArrowheads="1"/>
            </p:cNvSpPr>
            <p:nvPr/>
          </p:nvSpPr>
          <p:spPr bwMode="auto">
            <a:xfrm>
              <a:off x="1768474" y="4588531"/>
              <a:ext cx="2025651" cy="1020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900" dirty="0">
                  <a:solidFill>
                    <a:schemeClr val="bg1"/>
                  </a:solidFill>
                  <a:latin typeface="微软雅黑" panose="020B0503020204020204" pitchFamily="34" charset="-122"/>
                  <a:ea typeface="微软雅黑" panose="020B0503020204020204" pitchFamily="34" charset="-122"/>
                </a:rPr>
                <a:t>       在这里添加你需要的文字内容，请根据自己要求更改。在这里添加你需要的文字内容，请根据自己要求更改。</a:t>
              </a:r>
            </a:p>
          </p:txBody>
        </p:sp>
      </p:grpSp>
      <p:grpSp>
        <p:nvGrpSpPr>
          <p:cNvPr id="25" name="组合 24"/>
          <p:cNvGrpSpPr/>
          <p:nvPr/>
        </p:nvGrpSpPr>
        <p:grpSpPr>
          <a:xfrm>
            <a:off x="2935679" y="3478055"/>
            <a:ext cx="1564167" cy="1361426"/>
            <a:chOff x="1600200" y="4427438"/>
            <a:chExt cx="2308225" cy="1815653"/>
          </a:xfrm>
        </p:grpSpPr>
        <p:sp>
          <p:nvSpPr>
            <p:cNvPr id="26" name="Freeform 6"/>
            <p:cNvSpPr/>
            <p:nvPr/>
          </p:nvSpPr>
          <p:spPr bwMode="auto">
            <a:xfrm>
              <a:off x="1600200" y="4427438"/>
              <a:ext cx="2308225" cy="1815653"/>
            </a:xfrm>
            <a:custGeom>
              <a:avLst/>
              <a:gdLst>
                <a:gd name="T0" fmla="*/ 108 w 3245"/>
                <a:gd name="T1" fmla="*/ 0 h 2242"/>
                <a:gd name="T2" fmla="*/ 3137 w 3245"/>
                <a:gd name="T3" fmla="*/ 0 h 2242"/>
                <a:gd name="T4" fmla="*/ 3245 w 3245"/>
                <a:gd name="T5" fmla="*/ 109 h 2242"/>
                <a:gd name="T6" fmla="*/ 3245 w 3245"/>
                <a:gd name="T7" fmla="*/ 2133 h 2242"/>
                <a:gd name="T8" fmla="*/ 3137 w 3245"/>
                <a:gd name="T9" fmla="*/ 2242 h 2242"/>
                <a:gd name="T10" fmla="*/ 108 w 3245"/>
                <a:gd name="T11" fmla="*/ 2242 h 2242"/>
                <a:gd name="T12" fmla="*/ 0 w 3245"/>
                <a:gd name="T13" fmla="*/ 2133 h 2242"/>
                <a:gd name="T14" fmla="*/ 0 w 3245"/>
                <a:gd name="T15" fmla="*/ 109 h 2242"/>
                <a:gd name="T16" fmla="*/ 108 w 3245"/>
                <a:gd name="T1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5" h="2242">
                  <a:moveTo>
                    <a:pt x="108" y="0"/>
                  </a:moveTo>
                  <a:lnTo>
                    <a:pt x="3137" y="0"/>
                  </a:lnTo>
                  <a:cubicBezTo>
                    <a:pt x="3197" y="0"/>
                    <a:pt x="3245" y="49"/>
                    <a:pt x="3245" y="109"/>
                  </a:cubicBezTo>
                  <a:lnTo>
                    <a:pt x="3245" y="2133"/>
                  </a:lnTo>
                  <a:cubicBezTo>
                    <a:pt x="3245" y="2193"/>
                    <a:pt x="3197" y="2242"/>
                    <a:pt x="3137" y="2242"/>
                  </a:cubicBezTo>
                  <a:lnTo>
                    <a:pt x="108" y="2242"/>
                  </a:lnTo>
                  <a:cubicBezTo>
                    <a:pt x="49" y="2242"/>
                    <a:pt x="0" y="2193"/>
                    <a:pt x="0" y="2133"/>
                  </a:cubicBezTo>
                  <a:lnTo>
                    <a:pt x="0" y="109"/>
                  </a:lnTo>
                  <a:cubicBezTo>
                    <a:pt x="0" y="49"/>
                    <a:pt x="49" y="0"/>
                    <a:pt x="108" y="0"/>
                  </a:cubicBezTo>
                  <a:close/>
                </a:path>
              </a:pathLst>
            </a:custGeom>
            <a:solidFill>
              <a:schemeClr val="accent2"/>
            </a:solidFill>
            <a:ln w="9" cap="flat">
              <a:noFill/>
              <a:prstDash val="solid"/>
              <a:miter lim="800000"/>
            </a:ln>
          </p:spPr>
          <p:txBody>
            <a:bodyPr vert="horz" wrap="square" lIns="91440" tIns="45720" rIns="91440" bIns="45720" numCol="1" anchor="t" anchorCtr="0" compatLnSpc="1"/>
            <a:lstStyle/>
            <a:p>
              <a:endParaRPr lang="zh-CN" altLang="en-US" sz="900" dirty="0"/>
            </a:p>
          </p:txBody>
        </p:sp>
        <p:sp>
          <p:nvSpPr>
            <p:cNvPr id="27" name="Rectangle 11"/>
            <p:cNvSpPr>
              <a:spLocks noChangeArrowheads="1"/>
            </p:cNvSpPr>
            <p:nvPr/>
          </p:nvSpPr>
          <p:spPr bwMode="auto">
            <a:xfrm>
              <a:off x="1768474" y="4588532"/>
              <a:ext cx="2025651" cy="1020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900" dirty="0">
                  <a:solidFill>
                    <a:schemeClr val="bg1"/>
                  </a:solidFill>
                  <a:latin typeface="微软雅黑" panose="020B0503020204020204" pitchFamily="34" charset="-122"/>
                  <a:ea typeface="微软雅黑" panose="020B0503020204020204" pitchFamily="34" charset="-122"/>
                </a:rPr>
                <a:t>       在这里添加你需要的文字内容，请根据自己要求更改。在这里添加你需要的文字内容，请根据自己要求更改。</a:t>
              </a:r>
            </a:p>
          </p:txBody>
        </p:sp>
      </p:grpSp>
      <p:grpSp>
        <p:nvGrpSpPr>
          <p:cNvPr id="28" name="组合 27"/>
          <p:cNvGrpSpPr/>
          <p:nvPr/>
        </p:nvGrpSpPr>
        <p:grpSpPr>
          <a:xfrm>
            <a:off x="4727181" y="3478055"/>
            <a:ext cx="1564167" cy="1361426"/>
            <a:chOff x="1600200" y="4427438"/>
            <a:chExt cx="2308225" cy="1815653"/>
          </a:xfrm>
        </p:grpSpPr>
        <p:sp>
          <p:nvSpPr>
            <p:cNvPr id="29" name="Freeform 6"/>
            <p:cNvSpPr/>
            <p:nvPr/>
          </p:nvSpPr>
          <p:spPr bwMode="auto">
            <a:xfrm>
              <a:off x="1600200" y="4427438"/>
              <a:ext cx="2308225" cy="1815653"/>
            </a:xfrm>
            <a:custGeom>
              <a:avLst/>
              <a:gdLst>
                <a:gd name="T0" fmla="*/ 108 w 3245"/>
                <a:gd name="T1" fmla="*/ 0 h 2242"/>
                <a:gd name="T2" fmla="*/ 3137 w 3245"/>
                <a:gd name="T3" fmla="*/ 0 h 2242"/>
                <a:gd name="T4" fmla="*/ 3245 w 3245"/>
                <a:gd name="T5" fmla="*/ 109 h 2242"/>
                <a:gd name="T6" fmla="*/ 3245 w 3245"/>
                <a:gd name="T7" fmla="*/ 2133 h 2242"/>
                <a:gd name="T8" fmla="*/ 3137 w 3245"/>
                <a:gd name="T9" fmla="*/ 2242 h 2242"/>
                <a:gd name="T10" fmla="*/ 108 w 3245"/>
                <a:gd name="T11" fmla="*/ 2242 h 2242"/>
                <a:gd name="T12" fmla="*/ 0 w 3245"/>
                <a:gd name="T13" fmla="*/ 2133 h 2242"/>
                <a:gd name="T14" fmla="*/ 0 w 3245"/>
                <a:gd name="T15" fmla="*/ 109 h 2242"/>
                <a:gd name="T16" fmla="*/ 108 w 3245"/>
                <a:gd name="T1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5" h="2242">
                  <a:moveTo>
                    <a:pt x="108" y="0"/>
                  </a:moveTo>
                  <a:lnTo>
                    <a:pt x="3137" y="0"/>
                  </a:lnTo>
                  <a:cubicBezTo>
                    <a:pt x="3197" y="0"/>
                    <a:pt x="3245" y="49"/>
                    <a:pt x="3245" y="109"/>
                  </a:cubicBezTo>
                  <a:lnTo>
                    <a:pt x="3245" y="2133"/>
                  </a:lnTo>
                  <a:cubicBezTo>
                    <a:pt x="3245" y="2193"/>
                    <a:pt x="3197" y="2242"/>
                    <a:pt x="3137" y="2242"/>
                  </a:cubicBezTo>
                  <a:lnTo>
                    <a:pt x="108" y="2242"/>
                  </a:lnTo>
                  <a:cubicBezTo>
                    <a:pt x="49" y="2242"/>
                    <a:pt x="0" y="2193"/>
                    <a:pt x="0" y="2133"/>
                  </a:cubicBezTo>
                  <a:lnTo>
                    <a:pt x="0" y="109"/>
                  </a:lnTo>
                  <a:cubicBezTo>
                    <a:pt x="0" y="49"/>
                    <a:pt x="49" y="0"/>
                    <a:pt x="108" y="0"/>
                  </a:cubicBezTo>
                  <a:close/>
                </a:path>
              </a:pathLst>
            </a:custGeom>
            <a:solidFill>
              <a:schemeClr val="accent3"/>
            </a:solidFill>
            <a:ln w="9" cap="flat">
              <a:noFill/>
              <a:prstDash val="solid"/>
              <a:miter lim="800000"/>
            </a:ln>
          </p:spPr>
          <p:txBody>
            <a:bodyPr vert="horz" wrap="square" lIns="91440" tIns="45720" rIns="91440" bIns="45720" numCol="1" anchor="t" anchorCtr="0" compatLnSpc="1"/>
            <a:lstStyle/>
            <a:p>
              <a:endParaRPr lang="zh-CN" altLang="en-US" sz="900" dirty="0"/>
            </a:p>
          </p:txBody>
        </p:sp>
        <p:sp>
          <p:nvSpPr>
            <p:cNvPr id="30" name="Rectangle 11"/>
            <p:cNvSpPr>
              <a:spLocks noChangeArrowheads="1"/>
            </p:cNvSpPr>
            <p:nvPr/>
          </p:nvSpPr>
          <p:spPr bwMode="auto">
            <a:xfrm>
              <a:off x="1768474" y="4588532"/>
              <a:ext cx="2025651" cy="1020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900" dirty="0">
                  <a:solidFill>
                    <a:schemeClr val="bg1"/>
                  </a:solidFill>
                  <a:latin typeface="微软雅黑" panose="020B0503020204020204" pitchFamily="34" charset="-122"/>
                  <a:ea typeface="微软雅黑" panose="020B0503020204020204" pitchFamily="34" charset="-122"/>
                </a:rPr>
                <a:t>       在这里添加你需要的文字内容，请根据自己要求更改。在这里添加你需要的文字内容，请根据自己要求更改。</a:t>
              </a:r>
            </a:p>
          </p:txBody>
        </p:sp>
      </p:grpSp>
      <p:grpSp>
        <p:nvGrpSpPr>
          <p:cNvPr id="31" name="组合 30"/>
          <p:cNvGrpSpPr/>
          <p:nvPr/>
        </p:nvGrpSpPr>
        <p:grpSpPr>
          <a:xfrm>
            <a:off x="6518683" y="3478055"/>
            <a:ext cx="1564167" cy="1361426"/>
            <a:chOff x="1600200" y="4427438"/>
            <a:chExt cx="2308225" cy="1815653"/>
          </a:xfrm>
        </p:grpSpPr>
        <p:sp>
          <p:nvSpPr>
            <p:cNvPr id="32" name="Freeform 6"/>
            <p:cNvSpPr/>
            <p:nvPr/>
          </p:nvSpPr>
          <p:spPr bwMode="auto">
            <a:xfrm>
              <a:off x="1600200" y="4427438"/>
              <a:ext cx="2308225" cy="1815653"/>
            </a:xfrm>
            <a:custGeom>
              <a:avLst/>
              <a:gdLst>
                <a:gd name="T0" fmla="*/ 108 w 3245"/>
                <a:gd name="T1" fmla="*/ 0 h 2242"/>
                <a:gd name="T2" fmla="*/ 3137 w 3245"/>
                <a:gd name="T3" fmla="*/ 0 h 2242"/>
                <a:gd name="T4" fmla="*/ 3245 w 3245"/>
                <a:gd name="T5" fmla="*/ 109 h 2242"/>
                <a:gd name="T6" fmla="*/ 3245 w 3245"/>
                <a:gd name="T7" fmla="*/ 2133 h 2242"/>
                <a:gd name="T8" fmla="*/ 3137 w 3245"/>
                <a:gd name="T9" fmla="*/ 2242 h 2242"/>
                <a:gd name="T10" fmla="*/ 108 w 3245"/>
                <a:gd name="T11" fmla="*/ 2242 h 2242"/>
                <a:gd name="T12" fmla="*/ 0 w 3245"/>
                <a:gd name="T13" fmla="*/ 2133 h 2242"/>
                <a:gd name="T14" fmla="*/ 0 w 3245"/>
                <a:gd name="T15" fmla="*/ 109 h 2242"/>
                <a:gd name="T16" fmla="*/ 108 w 3245"/>
                <a:gd name="T1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5" h="2242">
                  <a:moveTo>
                    <a:pt x="108" y="0"/>
                  </a:moveTo>
                  <a:lnTo>
                    <a:pt x="3137" y="0"/>
                  </a:lnTo>
                  <a:cubicBezTo>
                    <a:pt x="3197" y="0"/>
                    <a:pt x="3245" y="49"/>
                    <a:pt x="3245" y="109"/>
                  </a:cubicBezTo>
                  <a:lnTo>
                    <a:pt x="3245" y="2133"/>
                  </a:lnTo>
                  <a:cubicBezTo>
                    <a:pt x="3245" y="2193"/>
                    <a:pt x="3197" y="2242"/>
                    <a:pt x="3137" y="2242"/>
                  </a:cubicBezTo>
                  <a:lnTo>
                    <a:pt x="108" y="2242"/>
                  </a:lnTo>
                  <a:cubicBezTo>
                    <a:pt x="49" y="2242"/>
                    <a:pt x="0" y="2193"/>
                    <a:pt x="0" y="2133"/>
                  </a:cubicBezTo>
                  <a:lnTo>
                    <a:pt x="0" y="109"/>
                  </a:lnTo>
                  <a:cubicBezTo>
                    <a:pt x="0" y="49"/>
                    <a:pt x="49" y="0"/>
                    <a:pt x="108" y="0"/>
                  </a:cubicBezTo>
                  <a:close/>
                </a:path>
              </a:pathLst>
            </a:custGeom>
            <a:solidFill>
              <a:schemeClr val="accent4"/>
            </a:solidFill>
            <a:ln w="9" cap="flat">
              <a:noFill/>
              <a:prstDash val="solid"/>
              <a:miter lim="800000"/>
            </a:ln>
          </p:spPr>
          <p:txBody>
            <a:bodyPr vert="horz" wrap="square" lIns="91440" tIns="45720" rIns="91440" bIns="45720" numCol="1" anchor="t" anchorCtr="0" compatLnSpc="1"/>
            <a:lstStyle/>
            <a:p>
              <a:endParaRPr lang="zh-CN" altLang="en-US" sz="900" dirty="0"/>
            </a:p>
          </p:txBody>
        </p:sp>
        <p:sp>
          <p:nvSpPr>
            <p:cNvPr id="33" name="Rectangle 11"/>
            <p:cNvSpPr>
              <a:spLocks noChangeArrowheads="1"/>
            </p:cNvSpPr>
            <p:nvPr/>
          </p:nvSpPr>
          <p:spPr bwMode="auto">
            <a:xfrm>
              <a:off x="1768474" y="4588532"/>
              <a:ext cx="2025651" cy="1020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900" dirty="0">
                  <a:solidFill>
                    <a:schemeClr val="bg1"/>
                  </a:solidFill>
                  <a:latin typeface="微软雅黑" panose="020B0503020204020204" pitchFamily="34" charset="-122"/>
                  <a:ea typeface="微软雅黑" panose="020B0503020204020204" pitchFamily="34" charset="-122"/>
                </a:rPr>
                <a:t>       在这里添加你需要的文字内容，请根据自己要求更改。在这里添加你需要的文字内容，请根据自己要求更改。</a:t>
              </a:r>
            </a:p>
          </p:txBody>
        </p:sp>
      </p:grpSp>
    </p:spTree>
    <p:extLst>
      <p:ext uri="{BB962C8B-B14F-4D97-AF65-F5344CB8AC3E}">
        <p14:creationId xmlns:p14="http://schemas.microsoft.com/office/powerpoint/2010/main" val="214521933"/>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6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2000"/>
                            </p:stCondLst>
                            <p:childTnLst>
                              <p:par>
                                <p:cTn id="36" presetID="31"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300" fill="hold"/>
                                        <p:tgtEl>
                                          <p:spTgt spid="15"/>
                                        </p:tgtEl>
                                        <p:attrNameLst>
                                          <p:attrName>ppt_w</p:attrName>
                                        </p:attrNameLst>
                                      </p:cBhvr>
                                      <p:tavLst>
                                        <p:tav tm="0">
                                          <p:val>
                                            <p:fltVal val="0"/>
                                          </p:val>
                                        </p:tav>
                                        <p:tav tm="100000">
                                          <p:val>
                                            <p:strVal val="#ppt_w"/>
                                          </p:val>
                                        </p:tav>
                                      </p:tavLst>
                                    </p:anim>
                                    <p:anim calcmode="lin" valueType="num">
                                      <p:cBhvr>
                                        <p:cTn id="39" dur="300" fill="hold"/>
                                        <p:tgtEl>
                                          <p:spTgt spid="15"/>
                                        </p:tgtEl>
                                        <p:attrNameLst>
                                          <p:attrName>ppt_h</p:attrName>
                                        </p:attrNameLst>
                                      </p:cBhvr>
                                      <p:tavLst>
                                        <p:tav tm="0">
                                          <p:val>
                                            <p:fltVal val="0"/>
                                          </p:val>
                                        </p:tav>
                                        <p:tav tm="100000">
                                          <p:val>
                                            <p:strVal val="#ppt_h"/>
                                          </p:val>
                                        </p:tav>
                                      </p:tavLst>
                                    </p:anim>
                                    <p:anim calcmode="lin" valueType="num">
                                      <p:cBhvr>
                                        <p:cTn id="40" dur="300" fill="hold"/>
                                        <p:tgtEl>
                                          <p:spTgt spid="15"/>
                                        </p:tgtEl>
                                        <p:attrNameLst>
                                          <p:attrName>style.rotation</p:attrName>
                                        </p:attrNameLst>
                                      </p:cBhvr>
                                      <p:tavLst>
                                        <p:tav tm="0">
                                          <p:val>
                                            <p:fltVal val="90"/>
                                          </p:val>
                                        </p:tav>
                                        <p:tav tm="100000">
                                          <p:val>
                                            <p:fltVal val="0"/>
                                          </p:val>
                                        </p:tav>
                                      </p:tavLst>
                                    </p:anim>
                                    <p:animEffect transition="in" filter="fade">
                                      <p:cBhvr>
                                        <p:cTn id="41" dur="300"/>
                                        <p:tgtEl>
                                          <p:spTgt spid="15"/>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up)">
                                      <p:cBhvr>
                                        <p:cTn id="45" dur="500"/>
                                        <p:tgtEl>
                                          <p:spTgt spid="22"/>
                                        </p:tgtEl>
                                      </p:cBhvr>
                                    </p:animEffect>
                                  </p:childTnLst>
                                </p:cTn>
                              </p:par>
                            </p:childTnLst>
                          </p:cTn>
                        </p:par>
                        <p:par>
                          <p:cTn id="46" fill="hold">
                            <p:stCondLst>
                              <p:cond delay="3000"/>
                            </p:stCondLst>
                            <p:childTnLst>
                              <p:par>
                                <p:cTn id="47" presetID="31"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300" fill="hold"/>
                                        <p:tgtEl>
                                          <p:spTgt spid="16"/>
                                        </p:tgtEl>
                                        <p:attrNameLst>
                                          <p:attrName>ppt_w</p:attrName>
                                        </p:attrNameLst>
                                      </p:cBhvr>
                                      <p:tavLst>
                                        <p:tav tm="0">
                                          <p:val>
                                            <p:fltVal val="0"/>
                                          </p:val>
                                        </p:tav>
                                        <p:tav tm="100000">
                                          <p:val>
                                            <p:strVal val="#ppt_w"/>
                                          </p:val>
                                        </p:tav>
                                      </p:tavLst>
                                    </p:anim>
                                    <p:anim calcmode="lin" valueType="num">
                                      <p:cBhvr>
                                        <p:cTn id="50" dur="300" fill="hold"/>
                                        <p:tgtEl>
                                          <p:spTgt spid="16"/>
                                        </p:tgtEl>
                                        <p:attrNameLst>
                                          <p:attrName>ppt_h</p:attrName>
                                        </p:attrNameLst>
                                      </p:cBhvr>
                                      <p:tavLst>
                                        <p:tav tm="0">
                                          <p:val>
                                            <p:fltVal val="0"/>
                                          </p:val>
                                        </p:tav>
                                        <p:tav tm="100000">
                                          <p:val>
                                            <p:strVal val="#ppt_h"/>
                                          </p:val>
                                        </p:tav>
                                      </p:tavLst>
                                    </p:anim>
                                    <p:anim calcmode="lin" valueType="num">
                                      <p:cBhvr>
                                        <p:cTn id="51" dur="300" fill="hold"/>
                                        <p:tgtEl>
                                          <p:spTgt spid="16"/>
                                        </p:tgtEl>
                                        <p:attrNameLst>
                                          <p:attrName>style.rotation</p:attrName>
                                        </p:attrNameLst>
                                      </p:cBhvr>
                                      <p:tavLst>
                                        <p:tav tm="0">
                                          <p:val>
                                            <p:fltVal val="90"/>
                                          </p:val>
                                        </p:tav>
                                        <p:tav tm="100000">
                                          <p:val>
                                            <p:fltVal val="0"/>
                                          </p:val>
                                        </p:tav>
                                      </p:tavLst>
                                    </p:anim>
                                    <p:animEffect transition="in" filter="fade">
                                      <p:cBhvr>
                                        <p:cTn id="52" dur="300"/>
                                        <p:tgtEl>
                                          <p:spTgt spid="16"/>
                                        </p:tgtEl>
                                      </p:cBhvr>
                                    </p:animEffect>
                                  </p:childTnLst>
                                </p:cTn>
                              </p:par>
                            </p:childTnLst>
                          </p:cTn>
                        </p:par>
                        <p:par>
                          <p:cTn id="53" fill="hold">
                            <p:stCondLst>
                              <p:cond delay="3500"/>
                            </p:stCondLst>
                            <p:childTnLst>
                              <p:par>
                                <p:cTn id="54" presetID="22" presetClass="entr" presetSubtype="1"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up)">
                                      <p:cBhvr>
                                        <p:cTn id="56" dur="500"/>
                                        <p:tgtEl>
                                          <p:spTgt spid="25"/>
                                        </p:tgtEl>
                                      </p:cBhvr>
                                    </p:animEffect>
                                  </p:childTnLst>
                                </p:cTn>
                              </p:par>
                            </p:childTnLst>
                          </p:cTn>
                        </p:par>
                        <p:par>
                          <p:cTn id="57" fill="hold">
                            <p:stCondLst>
                              <p:cond delay="4000"/>
                            </p:stCondLst>
                            <p:childTnLst>
                              <p:par>
                                <p:cTn id="58" presetID="3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300" fill="hold"/>
                                        <p:tgtEl>
                                          <p:spTgt spid="17"/>
                                        </p:tgtEl>
                                        <p:attrNameLst>
                                          <p:attrName>ppt_w</p:attrName>
                                        </p:attrNameLst>
                                      </p:cBhvr>
                                      <p:tavLst>
                                        <p:tav tm="0">
                                          <p:val>
                                            <p:fltVal val="0"/>
                                          </p:val>
                                        </p:tav>
                                        <p:tav tm="100000">
                                          <p:val>
                                            <p:strVal val="#ppt_w"/>
                                          </p:val>
                                        </p:tav>
                                      </p:tavLst>
                                    </p:anim>
                                    <p:anim calcmode="lin" valueType="num">
                                      <p:cBhvr>
                                        <p:cTn id="61" dur="300" fill="hold"/>
                                        <p:tgtEl>
                                          <p:spTgt spid="17"/>
                                        </p:tgtEl>
                                        <p:attrNameLst>
                                          <p:attrName>ppt_h</p:attrName>
                                        </p:attrNameLst>
                                      </p:cBhvr>
                                      <p:tavLst>
                                        <p:tav tm="0">
                                          <p:val>
                                            <p:fltVal val="0"/>
                                          </p:val>
                                        </p:tav>
                                        <p:tav tm="100000">
                                          <p:val>
                                            <p:strVal val="#ppt_h"/>
                                          </p:val>
                                        </p:tav>
                                      </p:tavLst>
                                    </p:anim>
                                    <p:anim calcmode="lin" valueType="num">
                                      <p:cBhvr>
                                        <p:cTn id="62" dur="300" fill="hold"/>
                                        <p:tgtEl>
                                          <p:spTgt spid="17"/>
                                        </p:tgtEl>
                                        <p:attrNameLst>
                                          <p:attrName>style.rotation</p:attrName>
                                        </p:attrNameLst>
                                      </p:cBhvr>
                                      <p:tavLst>
                                        <p:tav tm="0">
                                          <p:val>
                                            <p:fltVal val="90"/>
                                          </p:val>
                                        </p:tav>
                                        <p:tav tm="100000">
                                          <p:val>
                                            <p:fltVal val="0"/>
                                          </p:val>
                                        </p:tav>
                                      </p:tavLst>
                                    </p:anim>
                                    <p:animEffect transition="in" filter="fade">
                                      <p:cBhvr>
                                        <p:cTn id="63" dur="300"/>
                                        <p:tgtEl>
                                          <p:spTgt spid="17"/>
                                        </p:tgtEl>
                                      </p:cBhvr>
                                    </p:animEffect>
                                  </p:childTnLst>
                                </p:cTn>
                              </p:par>
                            </p:childTnLst>
                          </p:cTn>
                        </p:par>
                        <p:par>
                          <p:cTn id="64" fill="hold">
                            <p:stCondLst>
                              <p:cond delay="4500"/>
                            </p:stCondLst>
                            <p:childTnLst>
                              <p:par>
                                <p:cTn id="65" presetID="22" presetClass="entr" presetSubtype="1"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5000"/>
                            </p:stCondLst>
                            <p:childTnLst>
                              <p:par>
                                <p:cTn id="69" presetID="31"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300" fill="hold"/>
                                        <p:tgtEl>
                                          <p:spTgt spid="18"/>
                                        </p:tgtEl>
                                        <p:attrNameLst>
                                          <p:attrName>ppt_w</p:attrName>
                                        </p:attrNameLst>
                                      </p:cBhvr>
                                      <p:tavLst>
                                        <p:tav tm="0">
                                          <p:val>
                                            <p:fltVal val="0"/>
                                          </p:val>
                                        </p:tav>
                                        <p:tav tm="100000">
                                          <p:val>
                                            <p:strVal val="#ppt_w"/>
                                          </p:val>
                                        </p:tav>
                                      </p:tavLst>
                                    </p:anim>
                                    <p:anim calcmode="lin" valueType="num">
                                      <p:cBhvr>
                                        <p:cTn id="72" dur="300" fill="hold"/>
                                        <p:tgtEl>
                                          <p:spTgt spid="18"/>
                                        </p:tgtEl>
                                        <p:attrNameLst>
                                          <p:attrName>ppt_h</p:attrName>
                                        </p:attrNameLst>
                                      </p:cBhvr>
                                      <p:tavLst>
                                        <p:tav tm="0">
                                          <p:val>
                                            <p:fltVal val="0"/>
                                          </p:val>
                                        </p:tav>
                                        <p:tav tm="100000">
                                          <p:val>
                                            <p:strVal val="#ppt_h"/>
                                          </p:val>
                                        </p:tav>
                                      </p:tavLst>
                                    </p:anim>
                                    <p:anim calcmode="lin" valueType="num">
                                      <p:cBhvr>
                                        <p:cTn id="73" dur="300" fill="hold"/>
                                        <p:tgtEl>
                                          <p:spTgt spid="18"/>
                                        </p:tgtEl>
                                        <p:attrNameLst>
                                          <p:attrName>style.rotation</p:attrName>
                                        </p:attrNameLst>
                                      </p:cBhvr>
                                      <p:tavLst>
                                        <p:tav tm="0">
                                          <p:val>
                                            <p:fltVal val="90"/>
                                          </p:val>
                                        </p:tav>
                                        <p:tav tm="100000">
                                          <p:val>
                                            <p:fltVal val="0"/>
                                          </p:val>
                                        </p:tav>
                                      </p:tavLst>
                                    </p:anim>
                                    <p:animEffect transition="in" filter="fade">
                                      <p:cBhvr>
                                        <p:cTn id="74" dur="300"/>
                                        <p:tgtEl>
                                          <p:spTgt spid="18"/>
                                        </p:tgtEl>
                                      </p:cBhvr>
                                    </p:animEffect>
                                  </p:childTnLst>
                                </p:cTn>
                              </p:par>
                            </p:childTnLst>
                          </p:cTn>
                        </p:par>
                        <p:par>
                          <p:cTn id="75" fill="hold">
                            <p:stCondLst>
                              <p:cond delay="5500"/>
                            </p:stCondLst>
                            <p:childTnLst>
                              <p:par>
                                <p:cTn id="76" presetID="22" presetClass="entr" presetSubtype="1"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
          <p:cNvSpPr>
            <a:spLocks/>
          </p:cNvSpPr>
          <p:nvPr/>
        </p:nvSpPr>
        <p:spPr bwMode="auto">
          <a:xfrm>
            <a:off x="4185584" y="2476034"/>
            <a:ext cx="976438" cy="985837"/>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chemeClr val="accent2"/>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
          <p:cNvSpPr>
            <a:spLocks/>
          </p:cNvSpPr>
          <p:nvPr/>
        </p:nvSpPr>
        <p:spPr bwMode="auto">
          <a:xfrm>
            <a:off x="5954147" y="2563764"/>
            <a:ext cx="793740" cy="571232"/>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chemeClr val="accent3"/>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8"/>
          <p:cNvSpPr>
            <a:spLocks/>
          </p:cNvSpPr>
          <p:nvPr/>
        </p:nvSpPr>
        <p:spPr bwMode="auto">
          <a:xfrm>
            <a:off x="5158873" y="2479366"/>
            <a:ext cx="795274" cy="652618"/>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3"/>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a:spLocks/>
          </p:cNvSpPr>
          <p:nvPr/>
        </p:nvSpPr>
        <p:spPr bwMode="auto">
          <a:xfrm>
            <a:off x="2598104" y="2813229"/>
            <a:ext cx="793740" cy="103343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30"/>
          <p:cNvSpPr>
            <a:spLocks noEditPoints="1"/>
          </p:cNvSpPr>
          <p:nvPr/>
        </p:nvSpPr>
        <p:spPr bwMode="auto">
          <a:xfrm>
            <a:off x="1147585" y="3419143"/>
            <a:ext cx="709299" cy="709433"/>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chemeClr val="accent1"/>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1207462" y="3650310"/>
            <a:ext cx="589547" cy="332296"/>
          </a:xfrm>
          <a:prstGeom prst="rect">
            <a:avLst/>
          </a:prstGeom>
          <a:noFill/>
        </p:spPr>
        <p:txBody>
          <a:bodyPr wrap="square" lIns="0" tIns="0" rIns="0" bIns="0" rtlCol="0">
            <a:spAutoFit/>
          </a:bodyPr>
          <a:lstStyle/>
          <a:p>
            <a:pPr algn="ctr">
              <a:lnSpc>
                <a:spcPct val="120000"/>
              </a:lnSpc>
            </a:pPr>
            <a:r>
              <a:rPr lang="en-US" sz="179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2017</a:t>
            </a:r>
          </a:p>
        </p:txBody>
      </p:sp>
      <p:sp>
        <p:nvSpPr>
          <p:cNvPr id="14" name="Rectangle 13"/>
          <p:cNvSpPr/>
          <p:nvPr/>
        </p:nvSpPr>
        <p:spPr>
          <a:xfrm>
            <a:off x="2963578" y="2525980"/>
            <a:ext cx="131358" cy="176413"/>
          </a:xfrm>
          <a:prstGeom prst="rect">
            <a:avLst/>
          </a:prstGeom>
        </p:spPr>
        <p:txBody>
          <a:bodyPr wrap="none" lIns="65012" tIns="32506" rIns="65012" bIns="32506">
            <a:spAutoFit/>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843866" y="3720810"/>
            <a:ext cx="754237" cy="1242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rtlCol="0" anchor="ctr"/>
          <a:lstStyle/>
          <a:p>
            <a:pPr algn="just">
              <a:lnSpc>
                <a:spcPct val="120000"/>
              </a:lnSpc>
            </a:pPr>
            <a:endParaRPr lang="id-ID"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8"/>
          <p:cNvSpPr>
            <a:spLocks/>
          </p:cNvSpPr>
          <p:nvPr/>
        </p:nvSpPr>
        <p:spPr bwMode="auto">
          <a:xfrm>
            <a:off x="3390269" y="2813190"/>
            <a:ext cx="795274" cy="657566"/>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2"/>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p:cNvSpPr>
          <p:nvPr/>
        </p:nvSpPr>
        <p:spPr bwMode="auto">
          <a:xfrm>
            <a:off x="6742640" y="1654344"/>
            <a:ext cx="793740" cy="103343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4"/>
          </a:solidFill>
          <a:ln w="9525">
            <a:noFill/>
            <a:round/>
            <a:headEnd/>
            <a:tailEnd/>
          </a:ln>
        </p:spPr>
        <p:txBody>
          <a:bodyPr vert="horz" wrap="square" lIns="59544" tIns="29772" rIns="59544" bIns="29772" numCol="1" anchor="t" anchorCtr="0" compatLnSpc="1">
            <a:prstTxWarp prst="textNoShape">
              <a:avLst/>
            </a:prstTxWarp>
          </a:bodyPr>
          <a:lstStyle/>
          <a:p>
            <a:pPr algn="just">
              <a:lnSpc>
                <a:spcPct val="120000"/>
              </a:lnSpc>
            </a:pPr>
            <a:endParaRPr lang="en-US"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ight Arrow 17"/>
          <p:cNvSpPr/>
          <p:nvPr/>
        </p:nvSpPr>
        <p:spPr>
          <a:xfrm>
            <a:off x="7086719" y="1585363"/>
            <a:ext cx="855460" cy="26964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rtlCol="0" anchor="ctr"/>
          <a:lstStyle/>
          <a:p>
            <a:pPr algn="just">
              <a:lnSpc>
                <a:spcPct val="120000"/>
              </a:lnSpc>
            </a:pPr>
            <a:endParaRPr lang="id-ID" sz="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a:spLocks/>
          </p:cNvSpPr>
          <p:nvPr/>
        </p:nvSpPr>
        <p:spPr>
          <a:xfrm>
            <a:off x="3638284" y="3937474"/>
            <a:ext cx="4394520" cy="184609"/>
          </a:xfrm>
          <a:prstGeom prst="rect">
            <a:avLst/>
          </a:prstGeom>
        </p:spPr>
        <p:txBody>
          <a:bodyPr vert="horz"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2"/>
          <p:cNvGrpSpPr/>
          <p:nvPr/>
        </p:nvGrpSpPr>
        <p:grpSpPr>
          <a:xfrm>
            <a:off x="2776383" y="2080932"/>
            <a:ext cx="1443266" cy="694404"/>
            <a:chOff x="3379735" y="2343927"/>
            <a:chExt cx="2109071" cy="1066141"/>
          </a:xfrm>
        </p:grpSpPr>
        <p:sp>
          <p:nvSpPr>
            <p:cNvPr id="40" name="Content Placeholder 2"/>
            <p:cNvSpPr txBox="1">
              <a:spLocks/>
            </p:cNvSpPr>
            <p:nvPr/>
          </p:nvSpPr>
          <p:spPr>
            <a:xfrm>
              <a:off x="3379735" y="2343927"/>
              <a:ext cx="1736274" cy="396810"/>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itle 13"/>
            <p:cNvSpPr txBox="1">
              <a:spLocks/>
            </p:cNvSpPr>
            <p:nvPr/>
          </p:nvSpPr>
          <p:spPr>
            <a:xfrm>
              <a:off x="3379735" y="2843195"/>
              <a:ext cx="2109071" cy="566873"/>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defRPr sz="1800">
                  <a:solidFill>
                    <a:srgbClr val="000000"/>
                  </a:solidFill>
                </a:defRPr>
              </a:pPr>
              <a:r>
                <a:rPr lang="zh-CN" altLang="en-US" sz="1000" dirty="0">
                  <a:latin typeface="Arial" panose="020B0604020202020204" pitchFamily="34" charset="0"/>
                  <a:ea typeface="微软雅黑" panose="020B0503020204020204" pitchFamily="34" charset="-122"/>
                  <a:sym typeface="Arial" panose="020B0604020202020204" pitchFamily="34" charset="0"/>
                </a:rPr>
                <a:t>请替换文字内容，点击添加相关标题文字</a:t>
              </a:r>
              <a:endParaRPr lang="zh-CN" altLang="en-US" sz="8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Group 47"/>
          <p:cNvGrpSpPr/>
          <p:nvPr/>
        </p:nvGrpSpPr>
        <p:grpSpPr>
          <a:xfrm>
            <a:off x="4697689" y="3187536"/>
            <a:ext cx="1443266" cy="667588"/>
            <a:chOff x="3379735" y="2359216"/>
            <a:chExt cx="2109071" cy="1024972"/>
          </a:xfrm>
        </p:grpSpPr>
        <p:sp>
          <p:nvSpPr>
            <p:cNvPr id="49" name="Content Placeholder 2"/>
            <p:cNvSpPr txBox="1">
              <a:spLocks/>
            </p:cNvSpPr>
            <p:nvPr/>
          </p:nvSpPr>
          <p:spPr>
            <a:xfrm>
              <a:off x="3379735" y="2359216"/>
              <a:ext cx="1816030" cy="396811"/>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itle 13"/>
            <p:cNvSpPr txBox="1">
              <a:spLocks/>
            </p:cNvSpPr>
            <p:nvPr/>
          </p:nvSpPr>
          <p:spPr>
            <a:xfrm>
              <a:off x="3379735" y="2817314"/>
              <a:ext cx="2109071" cy="566874"/>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defRPr sz="1800">
                  <a:solidFill>
                    <a:srgbClr val="000000"/>
                  </a:solidFill>
                </a:defRPr>
              </a:pPr>
              <a:r>
                <a:rPr lang="zh-CN" altLang="en-US" sz="1000" dirty="0">
                  <a:latin typeface="Arial" panose="020B0604020202020204" pitchFamily="34" charset="0"/>
                  <a:ea typeface="微软雅黑" panose="020B0503020204020204" pitchFamily="34" charset="-122"/>
                  <a:sym typeface="Arial" panose="020B0604020202020204" pitchFamily="34" charset="0"/>
                </a:rPr>
                <a:t>请替换文字内容，点击添加相关标题文字</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50"/>
          <p:cNvGrpSpPr/>
          <p:nvPr/>
        </p:nvGrpSpPr>
        <p:grpSpPr>
          <a:xfrm>
            <a:off x="5314584" y="1697721"/>
            <a:ext cx="1443266" cy="717689"/>
            <a:chOff x="3379735" y="2351073"/>
            <a:chExt cx="2109071" cy="1101889"/>
          </a:xfrm>
        </p:grpSpPr>
        <p:sp>
          <p:nvSpPr>
            <p:cNvPr id="52" name="Content Placeholder 2"/>
            <p:cNvSpPr txBox="1">
              <a:spLocks/>
            </p:cNvSpPr>
            <p:nvPr/>
          </p:nvSpPr>
          <p:spPr>
            <a:xfrm>
              <a:off x="3379736" y="2351073"/>
              <a:ext cx="1870454" cy="39680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itle 13"/>
            <p:cNvSpPr txBox="1">
              <a:spLocks/>
            </p:cNvSpPr>
            <p:nvPr/>
          </p:nvSpPr>
          <p:spPr>
            <a:xfrm>
              <a:off x="3379735" y="2886091"/>
              <a:ext cx="2109071" cy="566871"/>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defRPr sz="1800">
                  <a:solidFill>
                    <a:srgbClr val="000000"/>
                  </a:solidFill>
                </a:defRPr>
              </a:pPr>
              <a:r>
                <a:rPr lang="zh-CN" altLang="en-US" sz="1000" dirty="0">
                  <a:latin typeface="Arial" panose="020B0604020202020204" pitchFamily="34" charset="0"/>
                  <a:ea typeface="微软雅黑" panose="020B0503020204020204" pitchFamily="34" charset="-122"/>
                  <a:sym typeface="Arial" panose="020B0604020202020204" pitchFamily="34" charset="0"/>
                </a:rPr>
                <a:t>请替换文字内容，点击添加相关标题文字</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Group 2"/>
          <p:cNvGrpSpPr/>
          <p:nvPr/>
        </p:nvGrpSpPr>
        <p:grpSpPr>
          <a:xfrm>
            <a:off x="1199049" y="2760270"/>
            <a:ext cx="1443266" cy="662940"/>
            <a:chOff x="3379735" y="2368510"/>
            <a:chExt cx="2109071" cy="1017833"/>
          </a:xfrm>
        </p:grpSpPr>
        <p:sp>
          <p:nvSpPr>
            <p:cNvPr id="37" name="Content Placeholder 2"/>
            <p:cNvSpPr txBox="1">
              <a:spLocks/>
            </p:cNvSpPr>
            <p:nvPr/>
          </p:nvSpPr>
          <p:spPr>
            <a:xfrm>
              <a:off x="3382717" y="2368510"/>
              <a:ext cx="1665800" cy="396810"/>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itle 13"/>
            <p:cNvSpPr txBox="1">
              <a:spLocks/>
            </p:cNvSpPr>
            <p:nvPr/>
          </p:nvSpPr>
          <p:spPr>
            <a:xfrm>
              <a:off x="3379735" y="2819471"/>
              <a:ext cx="2109071" cy="566872"/>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defRPr sz="1800">
                  <a:solidFill>
                    <a:srgbClr val="000000"/>
                  </a:solidFill>
                </a:defRPr>
              </a:pPr>
              <a:r>
                <a:rPr lang="zh-CN" altLang="en-US" sz="1000" dirty="0">
                  <a:latin typeface="Arial" panose="020B0604020202020204" pitchFamily="34" charset="0"/>
                  <a:ea typeface="微软雅黑" panose="020B0503020204020204" pitchFamily="34" charset="-122"/>
                  <a:sym typeface="Arial" panose="020B0604020202020204" pitchFamily="34" charset="0"/>
                </a:rPr>
                <a:t>请替换文字内容，点击添加相关标题文字</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213689621"/>
      </p:ext>
    </p:extLst>
  </p:cSld>
  <p:clrMapOvr>
    <a:masterClrMapping/>
  </p:clrMapOvr>
  <mc:AlternateContent xmlns:mc="http://schemas.openxmlformats.org/markup-compatibility/2006">
    <mc:Choice xmlns:p14="http://schemas.microsoft.com/office/powerpoint/2010/main" Requires="p14">
      <p:transition spd="slow" p14:dur="1250" advClick="0" advTm="10218">
        <p:split orient="vert"/>
      </p:transition>
    </mc:Choice>
    <mc:Fallback>
      <p:transition spd="slow" advClick="0" advTm="1021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par>
                                <p:cTn id="25" presetID="22" presetClass="entr" presetSubtype="8" fill="hold" grpId="0"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20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22" presetClass="entr" presetSubtype="8" fill="hold" grpId="0" nodeType="withEffect">
                                  <p:stCondLst>
                                    <p:cond delay="300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350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5000"/>
                            </p:stCondLst>
                            <p:childTnLst>
                              <p:par>
                                <p:cTn id="44" presetID="22" presetClass="entr" presetSubtype="4"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6500"/>
                            </p:stCondLst>
                            <p:childTnLst>
                              <p:par>
                                <p:cTn id="51" presetID="2" presetClass="entr" presetSubtype="8"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childTnLst>
                          </p:cTn>
                        </p:par>
                        <p:par>
                          <p:cTn id="55" fill="hold">
                            <p:stCondLst>
                              <p:cond delay="7000"/>
                            </p:stCondLst>
                            <p:childTnLst>
                              <p:par>
                                <p:cTn id="56" presetID="2" presetClass="entr" presetSubtype="8"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childTnLst>
                          </p:cTn>
                        </p:par>
                        <p:par>
                          <p:cTn id="60" fill="hold">
                            <p:stCondLst>
                              <p:cond delay="7500"/>
                            </p:stCondLst>
                            <p:childTnLst>
                              <p:par>
                                <p:cTn id="61" presetID="2" presetClass="entr" presetSubtype="8" fill="hold" nodeType="after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0-#ppt_w/2"/>
                                          </p:val>
                                        </p:tav>
                                        <p:tav tm="100000">
                                          <p:val>
                                            <p:strVal val="#ppt_x"/>
                                          </p:val>
                                        </p:tav>
                                      </p:tavLst>
                                    </p:anim>
                                    <p:anim calcmode="lin" valueType="num">
                                      <p:cBhvr additive="base">
                                        <p:cTn id="64" dur="500" fill="hold"/>
                                        <p:tgtEl>
                                          <p:spTgt spid="51"/>
                                        </p:tgtEl>
                                        <p:attrNameLst>
                                          <p:attrName>ppt_y</p:attrName>
                                        </p:attrNameLst>
                                      </p:cBhvr>
                                      <p:tavLst>
                                        <p:tav tm="0">
                                          <p:val>
                                            <p:strVal val="#ppt_y"/>
                                          </p:val>
                                        </p:tav>
                                        <p:tav tm="100000">
                                          <p:val>
                                            <p:strVal val="#ppt_y"/>
                                          </p:val>
                                        </p:tav>
                                      </p:tavLst>
                                    </p:anim>
                                  </p:childTnLst>
                                </p:cTn>
                              </p:par>
                            </p:childTnLst>
                          </p:cTn>
                        </p:par>
                        <p:par>
                          <p:cTn id="65" fill="hold">
                            <p:stCondLst>
                              <p:cond delay="8000"/>
                            </p:stCondLst>
                            <p:childTnLst>
                              <p:par>
                                <p:cTn id="66" presetID="2" presetClass="entr" presetSubtype="8"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0-#ppt_w/2"/>
                                          </p:val>
                                        </p:tav>
                                        <p:tav tm="100000">
                                          <p:val>
                                            <p:strVal val="#ppt_x"/>
                                          </p:val>
                                        </p:tav>
                                      </p:tavLst>
                                    </p:anim>
                                    <p:anim calcmode="lin" valueType="num">
                                      <p:cBhvr additive="base">
                                        <p:cTn id="69" dur="500" fill="hold"/>
                                        <p:tgtEl>
                                          <p:spTgt spid="48"/>
                                        </p:tgtEl>
                                        <p:attrNameLst>
                                          <p:attrName>ppt_y</p:attrName>
                                        </p:attrNameLst>
                                      </p:cBhvr>
                                      <p:tavLst>
                                        <p:tav tm="0">
                                          <p:val>
                                            <p:strVal val="#ppt_y"/>
                                          </p:val>
                                        </p:tav>
                                        <p:tav tm="100000">
                                          <p:val>
                                            <p:strVal val="#ppt_y"/>
                                          </p:val>
                                        </p:tav>
                                      </p:tavLst>
                                    </p:anim>
                                  </p:childTnLst>
                                </p:cTn>
                              </p:par>
                            </p:childTnLst>
                          </p:cTn>
                        </p:par>
                        <p:par>
                          <p:cTn id="70" fill="hold">
                            <p:stCondLst>
                              <p:cond delay="8500"/>
                            </p:stCondLst>
                            <p:childTnLst>
                              <p:par>
                                <p:cTn id="71" presetID="10" presetClass="entr" presetSubtype="0"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p:bldP spid="15" grpId="0" animBg="1"/>
      <p:bldP spid="16" grpId="0" animBg="1"/>
      <p:bldP spid="17" grpId="0" animBg="1"/>
      <p:bldP spid="18"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571574" y="1210585"/>
            <a:ext cx="3349665" cy="1623637"/>
          </a:xfrm>
          <a:prstGeom prst="rect">
            <a:avLst/>
          </a:prstGeom>
          <a:blipFill dpi="0" rotWithShape="1">
            <a:blip r:embed="rId3" cstate="print">
              <a:grayscl/>
              <a:extLst>
                <a:ext uri="{BEBA8EAE-BF5A-486C-A8C5-ECC9F3942E4B}">
                  <a14:imgProps xmlns:a14="http://schemas.microsoft.com/office/drawing/2010/main">
                    <a14:imgLayer r:embed="rId4">
                      <a14:imgEffect>
                        <a14:saturation sat="33000"/>
                      </a14:imgEffect>
                      <a14:imgEffect>
                        <a14:brightnessContrast bright="15000"/>
                      </a14:imgEffect>
                    </a14:imgLayer>
                  </a14:imgProps>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2" name="矩形 11"/>
          <p:cNvSpPr>
            <a:spLocks noChangeArrowheads="1"/>
          </p:cNvSpPr>
          <p:nvPr/>
        </p:nvSpPr>
        <p:spPr bwMode="auto">
          <a:xfrm>
            <a:off x="571575" y="2927070"/>
            <a:ext cx="1394404" cy="1624827"/>
          </a:xfrm>
          <a:prstGeom prst="rect">
            <a:avLst/>
          </a:prstGeom>
          <a:blipFill dpi="0" rotWithShape="1">
            <a:blip r:embed="rId5" cstate="print">
              <a:grayscl/>
              <a:extLst>
                <a:ext uri="{BEBA8EAE-BF5A-486C-A8C5-ECC9F3942E4B}">
                  <a14:imgProps xmlns:a14="http://schemas.microsoft.com/office/drawing/2010/main">
                    <a14:imgLayer r:embed="rId6">
                      <a14:imgEffect>
                        <a14:saturation sat="33000"/>
                      </a14:imgEffect>
                      <a14:imgEffect>
                        <a14:brightnessContrast bright="15000"/>
                      </a14:imgEffect>
                    </a14:imgLayer>
                  </a14:imgProps>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3" name="矩形 12"/>
          <p:cNvSpPr>
            <a:spLocks noChangeArrowheads="1"/>
          </p:cNvSpPr>
          <p:nvPr/>
        </p:nvSpPr>
        <p:spPr bwMode="auto">
          <a:xfrm>
            <a:off x="2067194" y="2927070"/>
            <a:ext cx="1854045" cy="1624827"/>
          </a:xfrm>
          <a:prstGeom prst="rect">
            <a:avLst/>
          </a:prstGeom>
          <a:blipFill dpi="0" rotWithShape="1">
            <a:blip r:embed="rId7" cstate="print">
              <a:grayscl/>
              <a:extLst>
                <a:ext uri="{BEBA8EAE-BF5A-486C-A8C5-ECC9F3942E4B}">
                  <a14:imgProps xmlns:a14="http://schemas.microsoft.com/office/drawing/2010/main">
                    <a14:imgLayer r:embed="rId8">
                      <a14:imgEffect>
                        <a14:saturation sat="33000"/>
                      </a14:imgEffect>
                      <a14:imgEffect>
                        <a14:brightnessContrast bright="15000"/>
                      </a14:imgEffect>
                    </a14:imgLayer>
                  </a14:imgProps>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4" name="矩形 13"/>
          <p:cNvSpPr>
            <a:spLocks noChangeArrowheads="1"/>
          </p:cNvSpPr>
          <p:nvPr/>
        </p:nvSpPr>
        <p:spPr bwMode="auto">
          <a:xfrm>
            <a:off x="4597602" y="1132023"/>
            <a:ext cx="737092" cy="736826"/>
          </a:xfrm>
          <a:prstGeom prst="rect">
            <a:avLst/>
          </a:prstGeom>
          <a:solidFill>
            <a:schemeClr val="accent1"/>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5" name="矩形 14"/>
          <p:cNvSpPr>
            <a:spLocks noChangeArrowheads="1"/>
          </p:cNvSpPr>
          <p:nvPr/>
        </p:nvSpPr>
        <p:spPr bwMode="auto">
          <a:xfrm>
            <a:off x="4597602" y="2048592"/>
            <a:ext cx="737092" cy="736826"/>
          </a:xfrm>
          <a:prstGeom prst="rect">
            <a:avLst/>
          </a:prstGeom>
          <a:solidFill>
            <a:schemeClr val="accent2"/>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6" name="矩形 15"/>
          <p:cNvSpPr>
            <a:spLocks noChangeArrowheads="1"/>
          </p:cNvSpPr>
          <p:nvPr/>
        </p:nvSpPr>
        <p:spPr bwMode="auto">
          <a:xfrm>
            <a:off x="4597602" y="2965161"/>
            <a:ext cx="737092" cy="736826"/>
          </a:xfrm>
          <a:prstGeom prst="rect">
            <a:avLst/>
          </a:prstGeom>
          <a:solidFill>
            <a:schemeClr val="accent3"/>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7" name="矩形 16"/>
          <p:cNvSpPr>
            <a:spLocks noChangeArrowheads="1"/>
          </p:cNvSpPr>
          <p:nvPr/>
        </p:nvSpPr>
        <p:spPr bwMode="auto">
          <a:xfrm>
            <a:off x="4597602" y="3880539"/>
            <a:ext cx="737092" cy="736827"/>
          </a:xfrm>
          <a:prstGeom prst="rect">
            <a:avLst/>
          </a:prstGeom>
          <a:solidFill>
            <a:schemeClr val="accent4"/>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8" name="矩形 17"/>
          <p:cNvSpPr>
            <a:spLocks noChangeArrowheads="1"/>
          </p:cNvSpPr>
          <p:nvPr/>
        </p:nvSpPr>
        <p:spPr bwMode="auto">
          <a:xfrm>
            <a:off x="5538318" y="1132023"/>
            <a:ext cx="3124607" cy="736826"/>
          </a:xfrm>
          <a:prstGeom prst="rect">
            <a:avLst/>
          </a:prstGeom>
          <a:solidFill>
            <a:schemeClr val="accent1"/>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9" name="矩形 18"/>
          <p:cNvSpPr>
            <a:spLocks noChangeArrowheads="1"/>
          </p:cNvSpPr>
          <p:nvPr/>
        </p:nvSpPr>
        <p:spPr bwMode="auto">
          <a:xfrm>
            <a:off x="5544272" y="2048592"/>
            <a:ext cx="3124607" cy="736826"/>
          </a:xfrm>
          <a:prstGeom prst="rect">
            <a:avLst/>
          </a:prstGeom>
          <a:solidFill>
            <a:schemeClr val="accent2"/>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20" name="矩形 19"/>
          <p:cNvSpPr>
            <a:spLocks noChangeArrowheads="1"/>
          </p:cNvSpPr>
          <p:nvPr/>
        </p:nvSpPr>
        <p:spPr bwMode="auto">
          <a:xfrm>
            <a:off x="5544272" y="2965161"/>
            <a:ext cx="3124607" cy="736826"/>
          </a:xfrm>
          <a:prstGeom prst="rect">
            <a:avLst/>
          </a:prstGeom>
          <a:solidFill>
            <a:schemeClr val="accent3"/>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21" name="矩形 20"/>
          <p:cNvSpPr>
            <a:spLocks noChangeArrowheads="1"/>
          </p:cNvSpPr>
          <p:nvPr/>
        </p:nvSpPr>
        <p:spPr bwMode="auto">
          <a:xfrm>
            <a:off x="5544272" y="3880539"/>
            <a:ext cx="3124607" cy="736827"/>
          </a:xfrm>
          <a:prstGeom prst="rect">
            <a:avLst/>
          </a:prstGeom>
          <a:solidFill>
            <a:schemeClr val="accent4"/>
          </a:solidFill>
          <a:ln>
            <a:noFill/>
          </a:ln>
        </p:spPr>
        <p:txBody>
          <a:bodyPr lIns="68571" tIns="34285" rIns="68571" bIns="34285" anchor="ctr"/>
          <a:lstStyle/>
          <a:p>
            <a:pPr algn="ctr" eaLnBrk="1" hangingPunct="1">
              <a:buFont typeface="Arial" charset="0"/>
              <a:buNone/>
            </a:pPr>
            <a:endParaRPr lang="zh-CN" altLang="en-US">
              <a:solidFill>
                <a:srgbClr val="FFFFFF"/>
              </a:solidFill>
              <a:latin typeface="宋体" charset="-122"/>
              <a:sym typeface="宋体" charset="-122"/>
            </a:endParaRPr>
          </a:p>
        </p:txBody>
      </p:sp>
      <p:pic>
        <p:nvPicPr>
          <p:cNvPr id="22" name="图片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1699" y="1258200"/>
            <a:ext cx="364379" cy="4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32160" y="2175958"/>
            <a:ext cx="467977" cy="4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259" y="3144903"/>
            <a:ext cx="440589" cy="31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98844" y="4061473"/>
            <a:ext cx="383431" cy="37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a:spLocks noChangeArrowheads="1"/>
          </p:cNvSpPr>
          <p:nvPr/>
        </p:nvSpPr>
        <p:spPr bwMode="auto">
          <a:xfrm flipH="1">
            <a:off x="5796718" y="1221299"/>
            <a:ext cx="2601848"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1" tIns="34285" rIns="68571" bIns="34285">
            <a:spAutoFit/>
          </a:bodyPr>
          <a:lstStyle/>
          <a:p>
            <a:pPr eaLnBrk="1" hangingPunct="1">
              <a:buFont typeface="Arial" charset="0"/>
              <a:buNone/>
            </a:pPr>
            <a:r>
              <a:rPr lang="en-US" altLang="zh-CN" sz="1500" dirty="0">
                <a:solidFill>
                  <a:schemeClr val="bg1"/>
                </a:solidFill>
                <a:latin typeface="Calibri" pitchFamily="34" charset="0"/>
                <a:sym typeface="Calibri" pitchFamily="34" charset="0"/>
              </a:rPr>
              <a:t>Click here to add  you to the</a:t>
            </a:r>
            <a:endParaRPr lang="zh-CN" altLang="en-US" sz="1500" dirty="0">
              <a:solidFill>
                <a:schemeClr val="bg1"/>
              </a:solidFill>
              <a:latin typeface="Calibri" pitchFamily="34" charset="0"/>
              <a:sym typeface="Calibri" pitchFamily="34" charset="0"/>
            </a:endParaRPr>
          </a:p>
          <a:p>
            <a:pPr eaLnBrk="1" hangingPunct="1">
              <a:buFont typeface="Arial" charset="0"/>
              <a:buNone/>
            </a:pPr>
            <a:r>
              <a:rPr lang="en-US" altLang="zh-CN" sz="1500" dirty="0">
                <a:solidFill>
                  <a:schemeClr val="bg1"/>
                </a:solidFill>
                <a:latin typeface="Calibri" pitchFamily="34" charset="0"/>
                <a:sym typeface="Calibri" pitchFamily="34" charset="0"/>
              </a:rPr>
              <a:t> center of the narrative thought</a:t>
            </a:r>
            <a:endParaRPr lang="en-US" altLang="zh-CN" sz="1500" dirty="0">
              <a:solidFill>
                <a:schemeClr val="bg1"/>
              </a:solidFill>
              <a:latin typeface="微软雅黑" pitchFamily="34" charset="-122"/>
              <a:ea typeface="微软雅黑" pitchFamily="34" charset="-122"/>
              <a:sym typeface="微软雅黑" pitchFamily="34" charset="-122"/>
            </a:endParaRPr>
          </a:p>
        </p:txBody>
      </p:sp>
      <p:sp>
        <p:nvSpPr>
          <p:cNvPr id="27" name="文本框 26"/>
          <p:cNvSpPr>
            <a:spLocks noChangeArrowheads="1"/>
          </p:cNvSpPr>
          <p:nvPr/>
        </p:nvSpPr>
        <p:spPr bwMode="auto">
          <a:xfrm flipH="1">
            <a:off x="5796718" y="2112871"/>
            <a:ext cx="2601848"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1" tIns="34285" rIns="68571" bIns="34285">
            <a:spAutoFit/>
          </a:bodyPr>
          <a:lstStyle/>
          <a:p>
            <a:pPr eaLnBrk="1" hangingPunct="1">
              <a:buFont typeface="Arial" charset="0"/>
              <a:buNone/>
            </a:pPr>
            <a:r>
              <a:rPr lang="en-US" altLang="zh-CN" sz="1500" dirty="0">
                <a:solidFill>
                  <a:schemeClr val="bg1"/>
                </a:solidFill>
                <a:latin typeface="Calibri" pitchFamily="34" charset="0"/>
                <a:sym typeface="Calibri" pitchFamily="34" charset="0"/>
              </a:rPr>
              <a:t>Click here to add  you to the</a:t>
            </a:r>
            <a:endParaRPr lang="zh-CN" altLang="en-US" sz="1500" dirty="0">
              <a:solidFill>
                <a:schemeClr val="bg1"/>
              </a:solidFill>
              <a:latin typeface="Calibri" pitchFamily="34" charset="0"/>
              <a:sym typeface="Calibri" pitchFamily="34" charset="0"/>
            </a:endParaRPr>
          </a:p>
          <a:p>
            <a:pPr eaLnBrk="1" hangingPunct="1">
              <a:buFont typeface="Arial" charset="0"/>
              <a:buNone/>
            </a:pPr>
            <a:r>
              <a:rPr lang="en-US" altLang="zh-CN" sz="1500" dirty="0">
                <a:solidFill>
                  <a:schemeClr val="bg1"/>
                </a:solidFill>
                <a:latin typeface="Calibri" pitchFamily="34" charset="0"/>
                <a:sym typeface="Calibri" pitchFamily="34" charset="0"/>
              </a:rPr>
              <a:t> center of the narrative thought</a:t>
            </a:r>
            <a:endParaRPr lang="en-US" altLang="zh-CN" sz="1500" dirty="0">
              <a:solidFill>
                <a:schemeClr val="bg1"/>
              </a:solidFill>
              <a:latin typeface="微软雅黑" pitchFamily="34" charset="-122"/>
              <a:ea typeface="微软雅黑" pitchFamily="34" charset="-122"/>
              <a:sym typeface="微软雅黑" pitchFamily="34" charset="-122"/>
            </a:endParaRPr>
          </a:p>
        </p:txBody>
      </p:sp>
      <p:sp>
        <p:nvSpPr>
          <p:cNvPr id="28" name="文本框 27"/>
          <p:cNvSpPr>
            <a:spLocks noChangeArrowheads="1"/>
          </p:cNvSpPr>
          <p:nvPr/>
        </p:nvSpPr>
        <p:spPr bwMode="auto">
          <a:xfrm flipH="1">
            <a:off x="5796718" y="3067531"/>
            <a:ext cx="2601848"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1" tIns="34285" rIns="68571" bIns="34285">
            <a:spAutoFit/>
          </a:bodyPr>
          <a:lstStyle/>
          <a:p>
            <a:pPr eaLnBrk="1" hangingPunct="1">
              <a:buFont typeface="Arial" charset="0"/>
              <a:buNone/>
            </a:pPr>
            <a:r>
              <a:rPr lang="en-US" altLang="zh-CN" sz="1500" dirty="0">
                <a:solidFill>
                  <a:schemeClr val="bg1"/>
                </a:solidFill>
                <a:latin typeface="Calibri" pitchFamily="34" charset="0"/>
                <a:sym typeface="Calibri" pitchFamily="34" charset="0"/>
              </a:rPr>
              <a:t>Click here to add  you to the</a:t>
            </a:r>
            <a:endParaRPr lang="zh-CN" altLang="en-US" sz="1500" dirty="0">
              <a:solidFill>
                <a:schemeClr val="bg1"/>
              </a:solidFill>
              <a:latin typeface="Calibri" pitchFamily="34" charset="0"/>
              <a:sym typeface="Calibri" pitchFamily="34" charset="0"/>
            </a:endParaRPr>
          </a:p>
          <a:p>
            <a:pPr eaLnBrk="1" hangingPunct="1">
              <a:buFont typeface="Arial" charset="0"/>
              <a:buNone/>
            </a:pPr>
            <a:r>
              <a:rPr lang="en-US" altLang="zh-CN" sz="1500" dirty="0">
                <a:solidFill>
                  <a:schemeClr val="bg1"/>
                </a:solidFill>
                <a:latin typeface="Calibri" pitchFamily="34" charset="0"/>
                <a:sym typeface="Calibri" pitchFamily="34" charset="0"/>
              </a:rPr>
              <a:t> center of the narrative thought</a:t>
            </a:r>
            <a:endParaRPr lang="en-US" altLang="zh-CN" sz="1500" dirty="0">
              <a:solidFill>
                <a:schemeClr val="bg1"/>
              </a:solidFill>
              <a:latin typeface="微软雅黑" pitchFamily="34" charset="-122"/>
              <a:ea typeface="微软雅黑" pitchFamily="34" charset="-122"/>
              <a:sym typeface="微软雅黑" pitchFamily="34" charset="-122"/>
            </a:endParaRPr>
          </a:p>
        </p:txBody>
      </p:sp>
      <p:sp>
        <p:nvSpPr>
          <p:cNvPr id="29" name="文本框 28"/>
          <p:cNvSpPr>
            <a:spLocks noChangeArrowheads="1"/>
          </p:cNvSpPr>
          <p:nvPr/>
        </p:nvSpPr>
        <p:spPr bwMode="auto">
          <a:xfrm flipH="1">
            <a:off x="5802672" y="3984100"/>
            <a:ext cx="2601848"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1" tIns="34285" rIns="68571" bIns="34285">
            <a:spAutoFit/>
          </a:bodyPr>
          <a:lstStyle/>
          <a:p>
            <a:pPr eaLnBrk="1" hangingPunct="1">
              <a:buFont typeface="Arial" charset="0"/>
              <a:buNone/>
            </a:pPr>
            <a:r>
              <a:rPr lang="en-US" altLang="zh-CN" sz="1500" dirty="0">
                <a:solidFill>
                  <a:schemeClr val="bg1"/>
                </a:solidFill>
                <a:latin typeface="Calibri" pitchFamily="34" charset="0"/>
                <a:sym typeface="Calibri" pitchFamily="34" charset="0"/>
              </a:rPr>
              <a:t>Click here to add  you to the</a:t>
            </a:r>
            <a:endParaRPr lang="zh-CN" altLang="en-US" sz="1500" dirty="0">
              <a:solidFill>
                <a:schemeClr val="bg1"/>
              </a:solidFill>
              <a:latin typeface="Calibri" pitchFamily="34" charset="0"/>
              <a:sym typeface="Calibri" pitchFamily="34" charset="0"/>
            </a:endParaRPr>
          </a:p>
          <a:p>
            <a:pPr eaLnBrk="1" hangingPunct="1">
              <a:buFont typeface="Arial" charset="0"/>
              <a:buNone/>
            </a:pPr>
            <a:r>
              <a:rPr lang="en-US" altLang="zh-CN" sz="1500" dirty="0">
                <a:solidFill>
                  <a:schemeClr val="bg1"/>
                </a:solidFill>
                <a:latin typeface="Calibri" pitchFamily="34" charset="0"/>
                <a:sym typeface="Calibri" pitchFamily="34" charset="0"/>
              </a:rPr>
              <a:t> center of the narrative thought</a:t>
            </a:r>
            <a:endParaRPr lang="en-US" altLang="zh-CN" sz="1500"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672408794"/>
      </p:ext>
    </p:extLst>
  </p:cSld>
  <p:clrMapOvr>
    <a:masterClrMapping/>
  </p:clrMapOvr>
  <mc:AlternateContent xmlns:mc="http://schemas.openxmlformats.org/markup-compatibility/2006">
    <mc:Choice xmlns:p14="http://schemas.microsoft.com/office/powerpoint/2010/main" Requires="p14">
      <p:transition spd="slow" p14:dur="1250" advClick="0" advTm="1000">
        <p:split orient="vert"/>
      </p:transition>
    </mc:Choice>
    <mc:Fallback>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anim calcmode="lin" valueType="num">
                                      <p:cBhvr>
                                        <p:cTn id="14" dur="250" fill="hold"/>
                                        <p:tgtEl>
                                          <p:spTgt spid="12"/>
                                        </p:tgtEl>
                                        <p:attrNameLst>
                                          <p:attrName>ppt_x</p:attrName>
                                        </p:attrNameLst>
                                      </p:cBhvr>
                                      <p:tavLst>
                                        <p:tav tm="0">
                                          <p:val>
                                            <p:strVal val="#ppt_x"/>
                                          </p:val>
                                        </p:tav>
                                        <p:tav tm="100000">
                                          <p:val>
                                            <p:strVal val="#ppt_x"/>
                                          </p:val>
                                        </p:tav>
                                      </p:tavLst>
                                    </p:anim>
                                    <p:anim calcmode="lin" valueType="num">
                                      <p:cBhvr>
                                        <p:cTn id="15" dur="2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anim calcmode="lin" valueType="num">
                                      <p:cBhvr>
                                        <p:cTn id="20" dur="250" fill="hold"/>
                                        <p:tgtEl>
                                          <p:spTgt spid="13"/>
                                        </p:tgtEl>
                                        <p:attrNameLst>
                                          <p:attrName>ppt_x</p:attrName>
                                        </p:attrNameLst>
                                      </p:cBhvr>
                                      <p:tavLst>
                                        <p:tav tm="0">
                                          <p:val>
                                            <p:strVal val="#ppt_x"/>
                                          </p:val>
                                        </p:tav>
                                        <p:tav tm="100000">
                                          <p:val>
                                            <p:strVal val="#ppt_x"/>
                                          </p:val>
                                        </p:tav>
                                      </p:tavLst>
                                    </p:anim>
                                    <p:anim calcmode="lin" valueType="num">
                                      <p:cBhvr>
                                        <p:cTn id="21" dur="25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50"/>
                                        <p:tgtEl>
                                          <p:spTgt spid="14"/>
                                        </p:tgtEl>
                                      </p:cBhvr>
                                    </p:animEffect>
                                    <p:anim calcmode="lin" valueType="num">
                                      <p:cBhvr>
                                        <p:cTn id="26" dur="250" fill="hold"/>
                                        <p:tgtEl>
                                          <p:spTgt spid="14"/>
                                        </p:tgtEl>
                                        <p:attrNameLst>
                                          <p:attrName>ppt_x</p:attrName>
                                        </p:attrNameLst>
                                      </p:cBhvr>
                                      <p:tavLst>
                                        <p:tav tm="0">
                                          <p:val>
                                            <p:strVal val="#ppt_x"/>
                                          </p:val>
                                        </p:tav>
                                        <p:tav tm="100000">
                                          <p:val>
                                            <p:strVal val="#ppt_x"/>
                                          </p:val>
                                        </p:tav>
                                      </p:tavLst>
                                    </p:anim>
                                    <p:anim calcmode="lin" valueType="num">
                                      <p:cBhvr>
                                        <p:cTn id="27" dur="25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anim calcmode="lin" valueType="num">
                                      <p:cBhvr>
                                        <p:cTn id="32" dur="250" fill="hold"/>
                                        <p:tgtEl>
                                          <p:spTgt spid="15"/>
                                        </p:tgtEl>
                                        <p:attrNameLst>
                                          <p:attrName>ppt_x</p:attrName>
                                        </p:attrNameLst>
                                      </p:cBhvr>
                                      <p:tavLst>
                                        <p:tav tm="0">
                                          <p:val>
                                            <p:strVal val="#ppt_x"/>
                                          </p:val>
                                        </p:tav>
                                        <p:tav tm="100000">
                                          <p:val>
                                            <p:strVal val="#ppt_x"/>
                                          </p:val>
                                        </p:tav>
                                      </p:tavLst>
                                    </p:anim>
                                    <p:anim calcmode="lin" valueType="num">
                                      <p:cBhvr>
                                        <p:cTn id="33" dur="25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50"/>
                                        <p:tgtEl>
                                          <p:spTgt spid="16"/>
                                        </p:tgtEl>
                                      </p:cBhvr>
                                    </p:animEffec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anim calcmode="lin" valueType="num">
                                      <p:cBhvr>
                                        <p:cTn id="44" dur="250" fill="hold"/>
                                        <p:tgtEl>
                                          <p:spTgt spid="17"/>
                                        </p:tgtEl>
                                        <p:attrNameLst>
                                          <p:attrName>ppt_x</p:attrName>
                                        </p:attrNameLst>
                                      </p:cBhvr>
                                      <p:tavLst>
                                        <p:tav tm="0">
                                          <p:val>
                                            <p:strVal val="#ppt_x"/>
                                          </p:val>
                                        </p:tav>
                                        <p:tav tm="100000">
                                          <p:val>
                                            <p:strVal val="#ppt_x"/>
                                          </p:val>
                                        </p:tav>
                                      </p:tavLst>
                                    </p:anim>
                                    <p:anim calcmode="lin" valueType="num">
                                      <p:cBhvr>
                                        <p:cTn id="45" dur="25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250"/>
                                        <p:tgtEl>
                                          <p:spTgt spid="18"/>
                                        </p:tgtEl>
                                      </p:cBhvr>
                                    </p:animEffect>
                                    <p:anim calcmode="lin" valueType="num">
                                      <p:cBhvr>
                                        <p:cTn id="50" dur="250" fill="hold"/>
                                        <p:tgtEl>
                                          <p:spTgt spid="18"/>
                                        </p:tgtEl>
                                        <p:attrNameLst>
                                          <p:attrName>ppt_x</p:attrName>
                                        </p:attrNameLst>
                                      </p:cBhvr>
                                      <p:tavLst>
                                        <p:tav tm="0">
                                          <p:val>
                                            <p:strVal val="#ppt_x"/>
                                          </p:val>
                                        </p:tav>
                                        <p:tav tm="100000">
                                          <p:val>
                                            <p:strVal val="#ppt_x"/>
                                          </p:val>
                                        </p:tav>
                                      </p:tavLst>
                                    </p:anim>
                                    <p:anim calcmode="lin" valueType="num">
                                      <p:cBhvr>
                                        <p:cTn id="51" dur="25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50"/>
                                        <p:tgtEl>
                                          <p:spTgt spid="19"/>
                                        </p:tgtEl>
                                      </p:cBhvr>
                                    </p:animEffect>
                                    <p:anim calcmode="lin" valueType="num">
                                      <p:cBhvr>
                                        <p:cTn id="56" dur="250" fill="hold"/>
                                        <p:tgtEl>
                                          <p:spTgt spid="19"/>
                                        </p:tgtEl>
                                        <p:attrNameLst>
                                          <p:attrName>ppt_x</p:attrName>
                                        </p:attrNameLst>
                                      </p:cBhvr>
                                      <p:tavLst>
                                        <p:tav tm="0">
                                          <p:val>
                                            <p:strVal val="#ppt_x"/>
                                          </p:val>
                                        </p:tav>
                                        <p:tav tm="100000">
                                          <p:val>
                                            <p:strVal val="#ppt_x"/>
                                          </p:val>
                                        </p:tav>
                                      </p:tavLst>
                                    </p:anim>
                                    <p:anim calcmode="lin" valueType="num">
                                      <p:cBhvr>
                                        <p:cTn id="57" dur="25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250"/>
                                        <p:tgtEl>
                                          <p:spTgt spid="20"/>
                                        </p:tgtEl>
                                      </p:cBhvr>
                                    </p:animEffect>
                                    <p:anim calcmode="lin" valueType="num">
                                      <p:cBhvr>
                                        <p:cTn id="62" dur="250" fill="hold"/>
                                        <p:tgtEl>
                                          <p:spTgt spid="20"/>
                                        </p:tgtEl>
                                        <p:attrNameLst>
                                          <p:attrName>ppt_x</p:attrName>
                                        </p:attrNameLst>
                                      </p:cBhvr>
                                      <p:tavLst>
                                        <p:tav tm="0">
                                          <p:val>
                                            <p:strVal val="#ppt_x"/>
                                          </p:val>
                                        </p:tav>
                                        <p:tav tm="100000">
                                          <p:val>
                                            <p:strVal val="#ppt_x"/>
                                          </p:val>
                                        </p:tav>
                                      </p:tavLst>
                                    </p:anim>
                                    <p:anim calcmode="lin" valueType="num">
                                      <p:cBhvr>
                                        <p:cTn id="63" dur="250" fill="hold"/>
                                        <p:tgtEl>
                                          <p:spTgt spid="20"/>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250"/>
                                        <p:tgtEl>
                                          <p:spTgt spid="21"/>
                                        </p:tgtEl>
                                      </p:cBhvr>
                                    </p:animEffect>
                                    <p:anim calcmode="lin" valueType="num">
                                      <p:cBhvr>
                                        <p:cTn id="68" dur="250" fill="hold"/>
                                        <p:tgtEl>
                                          <p:spTgt spid="21"/>
                                        </p:tgtEl>
                                        <p:attrNameLst>
                                          <p:attrName>ppt_x</p:attrName>
                                        </p:attrNameLst>
                                      </p:cBhvr>
                                      <p:tavLst>
                                        <p:tav tm="0">
                                          <p:val>
                                            <p:strVal val="#ppt_x"/>
                                          </p:val>
                                        </p:tav>
                                        <p:tav tm="100000">
                                          <p:val>
                                            <p:strVal val="#ppt_x"/>
                                          </p:val>
                                        </p:tav>
                                      </p:tavLst>
                                    </p:anim>
                                    <p:anim calcmode="lin" valueType="num">
                                      <p:cBhvr>
                                        <p:cTn id="69" dur="250" fill="hold"/>
                                        <p:tgtEl>
                                          <p:spTgt spid="21"/>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250"/>
                                        <p:tgtEl>
                                          <p:spTgt spid="22"/>
                                        </p:tgtEl>
                                      </p:cBhvr>
                                    </p:animEffect>
                                    <p:anim calcmode="lin" valueType="num">
                                      <p:cBhvr>
                                        <p:cTn id="74" dur="250" fill="hold"/>
                                        <p:tgtEl>
                                          <p:spTgt spid="22"/>
                                        </p:tgtEl>
                                        <p:attrNameLst>
                                          <p:attrName>ppt_x</p:attrName>
                                        </p:attrNameLst>
                                      </p:cBhvr>
                                      <p:tavLst>
                                        <p:tav tm="0">
                                          <p:val>
                                            <p:strVal val="#ppt_x"/>
                                          </p:val>
                                        </p:tav>
                                        <p:tav tm="100000">
                                          <p:val>
                                            <p:strVal val="#ppt_x"/>
                                          </p:val>
                                        </p:tav>
                                      </p:tavLst>
                                    </p:anim>
                                    <p:anim calcmode="lin" valueType="num">
                                      <p:cBhvr>
                                        <p:cTn id="75" dur="250" fill="hold"/>
                                        <p:tgtEl>
                                          <p:spTgt spid="22"/>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anim calcmode="lin" valueType="num">
                                      <p:cBhvr>
                                        <p:cTn id="80" dur="250" fill="hold"/>
                                        <p:tgtEl>
                                          <p:spTgt spid="23"/>
                                        </p:tgtEl>
                                        <p:attrNameLst>
                                          <p:attrName>ppt_x</p:attrName>
                                        </p:attrNameLst>
                                      </p:cBhvr>
                                      <p:tavLst>
                                        <p:tav tm="0">
                                          <p:val>
                                            <p:strVal val="#ppt_x"/>
                                          </p:val>
                                        </p:tav>
                                        <p:tav tm="100000">
                                          <p:val>
                                            <p:strVal val="#ppt_x"/>
                                          </p:val>
                                        </p:tav>
                                      </p:tavLst>
                                    </p:anim>
                                    <p:anim calcmode="lin" valueType="num">
                                      <p:cBhvr>
                                        <p:cTn id="81" dur="250" fill="hold"/>
                                        <p:tgtEl>
                                          <p:spTgt spid="23"/>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250"/>
                                        <p:tgtEl>
                                          <p:spTgt spid="24"/>
                                        </p:tgtEl>
                                      </p:cBhvr>
                                    </p:animEffect>
                                    <p:anim calcmode="lin" valueType="num">
                                      <p:cBhvr>
                                        <p:cTn id="86" dur="250" fill="hold"/>
                                        <p:tgtEl>
                                          <p:spTgt spid="24"/>
                                        </p:tgtEl>
                                        <p:attrNameLst>
                                          <p:attrName>ppt_x</p:attrName>
                                        </p:attrNameLst>
                                      </p:cBhvr>
                                      <p:tavLst>
                                        <p:tav tm="0">
                                          <p:val>
                                            <p:strVal val="#ppt_x"/>
                                          </p:val>
                                        </p:tav>
                                        <p:tav tm="100000">
                                          <p:val>
                                            <p:strVal val="#ppt_x"/>
                                          </p:val>
                                        </p:tav>
                                      </p:tavLst>
                                    </p:anim>
                                    <p:anim calcmode="lin" valueType="num">
                                      <p:cBhvr>
                                        <p:cTn id="87" dur="250" fill="hold"/>
                                        <p:tgtEl>
                                          <p:spTgt spid="24"/>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250"/>
                                        <p:tgtEl>
                                          <p:spTgt spid="25"/>
                                        </p:tgtEl>
                                      </p:cBhvr>
                                    </p:animEffect>
                                    <p:anim calcmode="lin" valueType="num">
                                      <p:cBhvr>
                                        <p:cTn id="92" dur="250" fill="hold"/>
                                        <p:tgtEl>
                                          <p:spTgt spid="25"/>
                                        </p:tgtEl>
                                        <p:attrNameLst>
                                          <p:attrName>ppt_x</p:attrName>
                                        </p:attrNameLst>
                                      </p:cBhvr>
                                      <p:tavLst>
                                        <p:tav tm="0">
                                          <p:val>
                                            <p:strVal val="#ppt_x"/>
                                          </p:val>
                                        </p:tav>
                                        <p:tav tm="100000">
                                          <p:val>
                                            <p:strVal val="#ppt_x"/>
                                          </p:val>
                                        </p:tav>
                                      </p:tavLst>
                                    </p:anim>
                                    <p:anim calcmode="lin" valueType="num">
                                      <p:cBhvr>
                                        <p:cTn id="93" dur="250" fill="hold"/>
                                        <p:tgtEl>
                                          <p:spTgt spid="25"/>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250"/>
                                        <p:tgtEl>
                                          <p:spTgt spid="26"/>
                                        </p:tgtEl>
                                      </p:cBhvr>
                                    </p:animEffect>
                                    <p:anim calcmode="lin" valueType="num">
                                      <p:cBhvr>
                                        <p:cTn id="98" dur="250" fill="hold"/>
                                        <p:tgtEl>
                                          <p:spTgt spid="26"/>
                                        </p:tgtEl>
                                        <p:attrNameLst>
                                          <p:attrName>ppt_x</p:attrName>
                                        </p:attrNameLst>
                                      </p:cBhvr>
                                      <p:tavLst>
                                        <p:tav tm="0">
                                          <p:val>
                                            <p:strVal val="#ppt_x"/>
                                          </p:val>
                                        </p:tav>
                                        <p:tav tm="100000">
                                          <p:val>
                                            <p:strVal val="#ppt_x"/>
                                          </p:val>
                                        </p:tav>
                                      </p:tavLst>
                                    </p:anim>
                                    <p:anim calcmode="lin" valueType="num">
                                      <p:cBhvr>
                                        <p:cTn id="99" dur="250" fill="hold"/>
                                        <p:tgtEl>
                                          <p:spTgt spid="26"/>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2" presetClass="entr" presetSubtype="0"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250"/>
                                        <p:tgtEl>
                                          <p:spTgt spid="27"/>
                                        </p:tgtEl>
                                      </p:cBhvr>
                                    </p:animEffect>
                                    <p:anim calcmode="lin" valueType="num">
                                      <p:cBhvr>
                                        <p:cTn id="104" dur="250" fill="hold"/>
                                        <p:tgtEl>
                                          <p:spTgt spid="27"/>
                                        </p:tgtEl>
                                        <p:attrNameLst>
                                          <p:attrName>ppt_x</p:attrName>
                                        </p:attrNameLst>
                                      </p:cBhvr>
                                      <p:tavLst>
                                        <p:tav tm="0">
                                          <p:val>
                                            <p:strVal val="#ppt_x"/>
                                          </p:val>
                                        </p:tav>
                                        <p:tav tm="100000">
                                          <p:val>
                                            <p:strVal val="#ppt_x"/>
                                          </p:val>
                                        </p:tav>
                                      </p:tavLst>
                                    </p:anim>
                                    <p:anim calcmode="lin" valueType="num">
                                      <p:cBhvr>
                                        <p:cTn id="105" dur="250" fill="hold"/>
                                        <p:tgtEl>
                                          <p:spTgt spid="27"/>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2"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50"/>
                                        <p:tgtEl>
                                          <p:spTgt spid="28"/>
                                        </p:tgtEl>
                                      </p:cBhvr>
                                    </p:animEffect>
                                    <p:anim calcmode="lin" valueType="num">
                                      <p:cBhvr>
                                        <p:cTn id="110" dur="250" fill="hold"/>
                                        <p:tgtEl>
                                          <p:spTgt spid="28"/>
                                        </p:tgtEl>
                                        <p:attrNameLst>
                                          <p:attrName>ppt_x</p:attrName>
                                        </p:attrNameLst>
                                      </p:cBhvr>
                                      <p:tavLst>
                                        <p:tav tm="0">
                                          <p:val>
                                            <p:strVal val="#ppt_x"/>
                                          </p:val>
                                        </p:tav>
                                        <p:tav tm="100000">
                                          <p:val>
                                            <p:strVal val="#ppt_x"/>
                                          </p:val>
                                        </p:tav>
                                      </p:tavLst>
                                    </p:anim>
                                    <p:anim calcmode="lin" valueType="num">
                                      <p:cBhvr>
                                        <p:cTn id="111" dur="250" fill="hold"/>
                                        <p:tgtEl>
                                          <p:spTgt spid="28"/>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2"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250"/>
                                        <p:tgtEl>
                                          <p:spTgt spid="29"/>
                                        </p:tgtEl>
                                      </p:cBhvr>
                                    </p:animEffect>
                                    <p:anim calcmode="lin" valueType="num">
                                      <p:cBhvr>
                                        <p:cTn id="116" dur="250" fill="hold"/>
                                        <p:tgtEl>
                                          <p:spTgt spid="29"/>
                                        </p:tgtEl>
                                        <p:attrNameLst>
                                          <p:attrName>ppt_x</p:attrName>
                                        </p:attrNameLst>
                                      </p:cBhvr>
                                      <p:tavLst>
                                        <p:tav tm="0">
                                          <p:val>
                                            <p:strVal val="#ppt_x"/>
                                          </p:val>
                                        </p:tav>
                                        <p:tav tm="100000">
                                          <p:val>
                                            <p:strVal val="#ppt_x"/>
                                          </p:val>
                                        </p:tav>
                                      </p:tavLst>
                                    </p:anim>
                                    <p:anim calcmode="lin" valueType="num">
                                      <p:cBhvr>
                                        <p:cTn id="117"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281072" y="2039781"/>
            <a:ext cx="2819320" cy="492443"/>
          </a:xfrm>
          <a:prstGeom prst="rect">
            <a:avLst/>
          </a:prstGeom>
        </p:spPr>
        <p:txBody>
          <a:bodyPr wrap="square" lIns="0" tIns="0" rIns="0" bIns="0">
            <a:spAutoFit/>
          </a:bodyPr>
          <a:lstStyle/>
          <a:p>
            <a:r>
              <a:rPr lang="zh-CN" altLang="en-US" sz="32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zh-CN" altLang="en-US" sz="1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1"/>
          <p:cNvSpPr txBox="1"/>
          <p:nvPr/>
        </p:nvSpPr>
        <p:spPr>
          <a:xfrm>
            <a:off x="5290437"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txBox="1"/>
          <p:nvPr/>
        </p:nvSpPr>
        <p:spPr>
          <a:xfrm>
            <a:off x="6490096"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1"/>
          <p:cNvSpPr txBox="1"/>
          <p:nvPr/>
        </p:nvSpPr>
        <p:spPr>
          <a:xfrm>
            <a:off x="5290437"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6490096"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十边形 3">
            <a:extLst>
              <a:ext uri="{FF2B5EF4-FFF2-40B4-BE49-F238E27FC236}">
                <a16:creationId xmlns:a16="http://schemas.microsoft.com/office/drawing/2014/main" id="{2B490284-ADFF-454A-9966-DDDA0A5F1E50}"/>
              </a:ext>
            </a:extLst>
          </p:cNvPr>
          <p:cNvSpPr/>
          <p:nvPr/>
        </p:nvSpPr>
        <p:spPr>
          <a:xfrm>
            <a:off x="3851920" y="1995686"/>
            <a:ext cx="1152128" cy="1065358"/>
          </a:xfrm>
          <a:prstGeom prst="dec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03</a:t>
            </a:r>
            <a:endParaRPr lang="zh-CN" altLang="en-US" sz="4400" dirty="0"/>
          </a:p>
        </p:txBody>
      </p:sp>
      <p:pic>
        <p:nvPicPr>
          <p:cNvPr id="10" name="图片 9">
            <a:extLst>
              <a:ext uri="{FF2B5EF4-FFF2-40B4-BE49-F238E27FC236}">
                <a16:creationId xmlns:a16="http://schemas.microsoft.com/office/drawing/2014/main" id="{E65F24DA-021B-4FF3-898E-E453D357F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14:prism isInverted="1"/>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539353" y="1545636"/>
            <a:ext cx="2084044" cy="2394266"/>
            <a:chOff x="719138" y="1710161"/>
            <a:chExt cx="2475611" cy="3734438"/>
          </a:xfrm>
        </p:grpSpPr>
        <p:sp>
          <p:nvSpPr>
            <p:cNvPr id="17" name="矩形 16"/>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headEnd/>
              <a:tailEnd/>
            </a:ln>
          </p:spPr>
          <p:txBody>
            <a:bodyPr vert="horz" wrap="square" lIns="91440" tIns="45720" rIns="91440" bIns="45720" anchor="ctr" anchorCtr="1" compatLnSpc="1">
              <a:prstTxWarp prst="textNoShape">
                <a:avLst/>
              </a:prstTxWarp>
            </a:bodyPr>
            <a:lstStyle/>
            <a:p>
              <a:pPr algn="ctr">
                <a:lnSpc>
                  <a:spcPct val="120000"/>
                </a:lnSpc>
              </a:pPr>
              <a:r>
                <a:rPr lang="zh-CN" altLang="en-US" sz="1100" dirty="0">
                  <a:solidFill>
                    <a:schemeClr val="bg1">
                      <a:lumMod val="50000"/>
                    </a:schemeClr>
                  </a:solidFill>
                  <a:latin typeface="+mj-ea"/>
                  <a:ea typeface="+mj-ea"/>
                </a:rPr>
                <a:t>此部分内容作为文字排版占位显示（建议使用主题字体）</a:t>
              </a:r>
            </a:p>
          </p:txBody>
        </p:sp>
        <p:sp>
          <p:nvSpPr>
            <p:cNvPr id="18" name="箭头: 五边形 17"/>
            <p:cNvSpPr/>
            <p:nvPr/>
          </p:nvSpPr>
          <p:spPr bwMode="auto">
            <a:xfrm>
              <a:off x="720779" y="2465501"/>
              <a:ext cx="2473970" cy="546905"/>
            </a:xfrm>
            <a:prstGeom prst="homePlate">
              <a:avLst/>
            </a:prstGeom>
            <a:solidFill>
              <a:schemeClr val="accent1"/>
            </a:solidFill>
            <a:ln w="19050">
              <a:noFill/>
              <a:round/>
              <a:headEnd/>
              <a:tailEnd/>
            </a:ln>
            <a:effectLst/>
          </p:spPr>
          <p:txBody>
            <a:bodyPr vert="horz" wrap="none" lIns="91440" tIns="45720" rIns="91440" bIns="45720" anchor="ctr" anchorCtr="1" compatLnSpc="1">
              <a:prstTxWarp prst="textNoShape">
                <a:avLst/>
              </a:prstTxWarp>
            </a:bodyPr>
            <a:lstStyle/>
            <a:p>
              <a:pPr algn="ctr"/>
              <a:r>
                <a:rPr lang="zh-CN" altLang="en-US" sz="1600" b="1" dirty="0">
                  <a:solidFill>
                    <a:schemeClr val="bg1"/>
                  </a:solidFill>
                  <a:latin typeface="+mj-ea"/>
                  <a:ea typeface="+mj-ea"/>
                </a:rPr>
                <a:t>标题文本预设</a:t>
              </a:r>
            </a:p>
          </p:txBody>
        </p:sp>
        <p:sp>
          <p:nvSpPr>
            <p:cNvPr id="19" name="箭头: 五边形 18"/>
            <p:cNvSpPr/>
            <p:nvPr/>
          </p:nvSpPr>
          <p:spPr bwMode="auto">
            <a:xfrm>
              <a:off x="1416393" y="1710161"/>
              <a:ext cx="1082742" cy="546906"/>
            </a:xfrm>
            <a:prstGeom prst="homePlate">
              <a:avLst/>
            </a:prstGeom>
            <a:noFill/>
            <a:ln w="19050">
              <a:noFill/>
              <a:round/>
              <a:headEnd/>
              <a:tailE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1"/>
                  </a:solidFill>
                  <a:latin typeface="+mj-ea"/>
                  <a:ea typeface="+mj-ea"/>
                </a:rPr>
                <a:t>2015</a:t>
              </a:r>
            </a:p>
          </p:txBody>
        </p:sp>
      </p:grpSp>
      <p:grpSp>
        <p:nvGrpSpPr>
          <p:cNvPr id="3" name="组合 4"/>
          <p:cNvGrpSpPr/>
          <p:nvPr/>
        </p:nvGrpSpPr>
        <p:grpSpPr>
          <a:xfrm>
            <a:off x="2519781" y="1545636"/>
            <a:ext cx="2084044" cy="2394266"/>
            <a:chOff x="719138" y="1710160"/>
            <a:chExt cx="2475611" cy="3734439"/>
          </a:xfrm>
        </p:grpSpPr>
        <p:sp>
          <p:nvSpPr>
            <p:cNvPr id="14" name="矩形 13"/>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headEnd/>
              <a:tailEnd/>
            </a:ln>
          </p:spPr>
          <p:txBody>
            <a:bodyPr vert="horz" wrap="square" lIns="91440" tIns="45720" rIns="91440" bIns="45720" anchor="ctr" anchorCtr="1" compatLnSpc="1">
              <a:prstTxWarp prst="textNoShape">
                <a:avLst/>
              </a:prstTxWarp>
            </a:bodyPr>
            <a:lstStyle/>
            <a:p>
              <a:pPr algn="ctr">
                <a:lnSpc>
                  <a:spcPct val="120000"/>
                </a:lnSpc>
              </a:pPr>
              <a:r>
                <a:rPr lang="zh-CN" altLang="en-US" sz="1100" dirty="0">
                  <a:solidFill>
                    <a:schemeClr val="bg1">
                      <a:lumMod val="50000"/>
                    </a:schemeClr>
                  </a:solidFill>
                  <a:latin typeface="+mj-ea"/>
                  <a:ea typeface="+mj-ea"/>
                </a:rPr>
                <a:t>此部分内容作为文字排版占位显示（建议使用主题字体）</a:t>
              </a:r>
            </a:p>
          </p:txBody>
        </p:sp>
        <p:sp>
          <p:nvSpPr>
            <p:cNvPr id="15" name="箭头: V 形 14"/>
            <p:cNvSpPr/>
            <p:nvPr/>
          </p:nvSpPr>
          <p:spPr bwMode="auto">
            <a:xfrm>
              <a:off x="720779" y="2465501"/>
              <a:ext cx="2473970" cy="546906"/>
            </a:xfrm>
            <a:prstGeom prst="chevron">
              <a:avLst/>
            </a:prstGeom>
            <a:solidFill>
              <a:schemeClr val="accent2"/>
            </a:solidFill>
            <a:ln w="19050">
              <a:noFill/>
              <a:round/>
              <a:headEnd/>
              <a:tailEnd/>
            </a:ln>
            <a:effectLst/>
          </p:spPr>
          <p:txBody>
            <a:bodyPr vert="horz" wrap="none" lIns="91440" tIns="45720" rIns="91440" bIns="45720" anchor="ctr" anchorCtr="1" compatLnSpc="1">
              <a:prstTxWarp prst="textNoShape">
                <a:avLst/>
              </a:prstTxWarp>
            </a:bodyPr>
            <a:lstStyle/>
            <a:p>
              <a:pPr algn="ctr"/>
              <a:r>
                <a:rPr lang="zh-CN" altLang="en-US" sz="1600" b="1" dirty="0">
                  <a:solidFill>
                    <a:schemeClr val="bg1"/>
                  </a:solidFill>
                  <a:latin typeface="+mj-ea"/>
                  <a:ea typeface="+mj-ea"/>
                </a:rPr>
                <a:t>标题文本预设</a:t>
              </a:r>
            </a:p>
          </p:txBody>
        </p:sp>
        <p:sp>
          <p:nvSpPr>
            <p:cNvPr id="16" name="箭头: V 形 15"/>
            <p:cNvSpPr/>
            <p:nvPr/>
          </p:nvSpPr>
          <p:spPr bwMode="auto">
            <a:xfrm>
              <a:off x="1184396" y="1710160"/>
              <a:ext cx="1546737" cy="546907"/>
            </a:xfrm>
            <a:prstGeom prst="chevron">
              <a:avLst/>
            </a:prstGeom>
            <a:noFill/>
            <a:ln w="19050">
              <a:noFill/>
              <a:round/>
              <a:headEnd/>
              <a:tailE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2"/>
                  </a:solidFill>
                  <a:latin typeface="+mj-ea"/>
                  <a:ea typeface="+mj-ea"/>
                </a:rPr>
                <a:t>2016</a:t>
              </a:r>
            </a:p>
          </p:txBody>
        </p:sp>
      </p:grpSp>
      <p:grpSp>
        <p:nvGrpSpPr>
          <p:cNvPr id="4" name="组合 5"/>
          <p:cNvGrpSpPr/>
          <p:nvPr/>
        </p:nvGrpSpPr>
        <p:grpSpPr>
          <a:xfrm>
            <a:off x="4520190" y="1545636"/>
            <a:ext cx="2084046" cy="2394266"/>
            <a:chOff x="719136" y="1710161"/>
            <a:chExt cx="2475613" cy="3734438"/>
          </a:xfrm>
        </p:grpSpPr>
        <p:sp>
          <p:nvSpPr>
            <p:cNvPr id="11" name="矩形 10"/>
            <p:cNvSpPr/>
            <p:nvPr/>
          </p:nvSpPr>
          <p:spPr bwMode="auto">
            <a:xfrm>
              <a:off x="719136" y="3068961"/>
              <a:ext cx="2144490" cy="2375638"/>
            </a:xfrm>
            <a:prstGeom prst="rect">
              <a:avLst/>
            </a:prstGeom>
            <a:solidFill>
              <a:schemeClr val="bg1">
                <a:lumMod val="95000"/>
              </a:schemeClr>
            </a:solidFill>
            <a:ln w="3175">
              <a:solidFill>
                <a:schemeClr val="bg1">
                  <a:lumMod val="85000"/>
                </a:schemeClr>
              </a:solidFill>
              <a:round/>
              <a:headEnd/>
              <a:tailEnd/>
            </a:ln>
          </p:spPr>
          <p:txBody>
            <a:bodyPr vert="horz" wrap="square" lIns="91440" tIns="45720" rIns="91440" bIns="45720" anchor="ctr" anchorCtr="1" compatLnSpc="1">
              <a:prstTxWarp prst="textNoShape">
                <a:avLst/>
              </a:prstTxWarp>
            </a:bodyPr>
            <a:lstStyle/>
            <a:p>
              <a:pPr algn="ctr">
                <a:lnSpc>
                  <a:spcPct val="120000"/>
                </a:lnSpc>
              </a:pPr>
              <a:r>
                <a:rPr lang="zh-CN" altLang="en-US" sz="1100" dirty="0">
                  <a:solidFill>
                    <a:schemeClr val="bg1">
                      <a:lumMod val="50000"/>
                    </a:schemeClr>
                  </a:solidFill>
                  <a:latin typeface="+mj-ea"/>
                  <a:ea typeface="+mj-ea"/>
                </a:rPr>
                <a:t>此部分内容作为文字排版占位显示（建议使用主题字体）</a:t>
              </a:r>
            </a:p>
          </p:txBody>
        </p:sp>
        <p:sp>
          <p:nvSpPr>
            <p:cNvPr id="12" name="箭头: V 形 11"/>
            <p:cNvSpPr/>
            <p:nvPr/>
          </p:nvSpPr>
          <p:spPr bwMode="auto">
            <a:xfrm>
              <a:off x="720779" y="2465501"/>
              <a:ext cx="2473970" cy="546904"/>
            </a:xfrm>
            <a:prstGeom prst="chevron">
              <a:avLst/>
            </a:prstGeom>
            <a:solidFill>
              <a:schemeClr val="accent3"/>
            </a:solidFill>
            <a:ln w="19050">
              <a:noFill/>
              <a:round/>
              <a:headEnd/>
              <a:tailEnd/>
            </a:ln>
            <a:effectLst/>
          </p:spPr>
          <p:txBody>
            <a:bodyPr vert="horz" wrap="none" lIns="91440" tIns="45720" rIns="91440" bIns="45720" anchor="ctr" anchorCtr="1" compatLnSpc="1">
              <a:prstTxWarp prst="textNoShape">
                <a:avLst/>
              </a:prstTxWarp>
            </a:bodyPr>
            <a:lstStyle/>
            <a:p>
              <a:pPr algn="ctr"/>
              <a:r>
                <a:rPr lang="zh-CN" altLang="en-US" sz="1600" b="1" dirty="0">
                  <a:solidFill>
                    <a:schemeClr val="bg1"/>
                  </a:solidFill>
                  <a:latin typeface="+mj-ea"/>
                  <a:ea typeface="+mj-ea"/>
                </a:rPr>
                <a:t>标题文本预设</a:t>
              </a:r>
            </a:p>
          </p:txBody>
        </p:sp>
        <p:sp>
          <p:nvSpPr>
            <p:cNvPr id="13" name="箭头: V 形 12"/>
            <p:cNvSpPr/>
            <p:nvPr/>
          </p:nvSpPr>
          <p:spPr bwMode="auto">
            <a:xfrm>
              <a:off x="1184395" y="1710161"/>
              <a:ext cx="1546737" cy="546906"/>
            </a:xfrm>
            <a:prstGeom prst="chevron">
              <a:avLst/>
            </a:prstGeom>
            <a:noFill/>
            <a:ln w="19050">
              <a:noFill/>
              <a:round/>
              <a:headEnd/>
              <a:tailE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3"/>
                  </a:solidFill>
                  <a:latin typeface="+mj-ea"/>
                  <a:ea typeface="+mj-ea"/>
                </a:rPr>
                <a:t>2017</a:t>
              </a:r>
            </a:p>
          </p:txBody>
        </p:sp>
      </p:grpSp>
      <p:grpSp>
        <p:nvGrpSpPr>
          <p:cNvPr id="5" name="组合 6"/>
          <p:cNvGrpSpPr/>
          <p:nvPr/>
        </p:nvGrpSpPr>
        <p:grpSpPr>
          <a:xfrm>
            <a:off x="6520603" y="1545636"/>
            <a:ext cx="2084044" cy="2394266"/>
            <a:chOff x="719138" y="1710161"/>
            <a:chExt cx="2475611" cy="3734438"/>
          </a:xfrm>
        </p:grpSpPr>
        <p:sp>
          <p:nvSpPr>
            <p:cNvPr id="8" name="矩形 7"/>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headEnd/>
              <a:tailEnd/>
            </a:ln>
          </p:spPr>
          <p:txBody>
            <a:bodyPr vert="horz" wrap="square" lIns="91440" tIns="45720" rIns="91440" bIns="45720" anchor="ctr" anchorCtr="1" compatLnSpc="1">
              <a:prstTxWarp prst="textNoShape">
                <a:avLst/>
              </a:prstTxWarp>
            </a:bodyPr>
            <a:lstStyle/>
            <a:p>
              <a:pPr algn="ctr">
                <a:lnSpc>
                  <a:spcPct val="120000"/>
                </a:lnSpc>
              </a:pPr>
              <a:r>
                <a:rPr lang="zh-CN" altLang="en-US" sz="1100" dirty="0">
                  <a:solidFill>
                    <a:schemeClr val="bg1">
                      <a:lumMod val="50000"/>
                    </a:schemeClr>
                  </a:solidFill>
                  <a:latin typeface="+mj-ea"/>
                  <a:ea typeface="+mj-ea"/>
                </a:rPr>
                <a:t>此部分内容作为文字排版占位显示（建议使用主题字体）</a:t>
              </a:r>
            </a:p>
          </p:txBody>
        </p:sp>
        <p:sp>
          <p:nvSpPr>
            <p:cNvPr id="9" name="箭头: V 形 8"/>
            <p:cNvSpPr/>
            <p:nvPr/>
          </p:nvSpPr>
          <p:spPr bwMode="auto">
            <a:xfrm>
              <a:off x="720779" y="2465501"/>
              <a:ext cx="2473970" cy="546905"/>
            </a:xfrm>
            <a:prstGeom prst="chevron">
              <a:avLst/>
            </a:prstGeom>
            <a:solidFill>
              <a:schemeClr val="accent4"/>
            </a:solidFill>
            <a:ln w="19050">
              <a:noFill/>
              <a:round/>
              <a:headEnd/>
              <a:tailEnd/>
            </a:ln>
            <a:effectLst/>
          </p:spPr>
          <p:txBody>
            <a:bodyPr vert="horz" wrap="none" lIns="91440" tIns="45720" rIns="91440" bIns="45720" anchor="ctr" anchorCtr="1" compatLnSpc="1">
              <a:prstTxWarp prst="textNoShape">
                <a:avLst/>
              </a:prstTxWarp>
            </a:bodyPr>
            <a:lstStyle/>
            <a:p>
              <a:pPr algn="ctr"/>
              <a:r>
                <a:rPr lang="zh-CN" altLang="en-US" sz="1600" b="1" dirty="0">
                  <a:solidFill>
                    <a:schemeClr val="bg1"/>
                  </a:solidFill>
                  <a:latin typeface="+mj-ea"/>
                  <a:ea typeface="+mj-ea"/>
                </a:rPr>
                <a:t>标题文本预设</a:t>
              </a:r>
            </a:p>
          </p:txBody>
        </p:sp>
        <p:sp>
          <p:nvSpPr>
            <p:cNvPr id="10" name="箭头: V 形 9"/>
            <p:cNvSpPr/>
            <p:nvPr/>
          </p:nvSpPr>
          <p:spPr bwMode="auto">
            <a:xfrm>
              <a:off x="1184396" y="1710161"/>
              <a:ext cx="1546737" cy="546906"/>
            </a:xfrm>
            <a:prstGeom prst="chevron">
              <a:avLst/>
            </a:prstGeom>
            <a:noFill/>
            <a:ln w="19050">
              <a:noFill/>
              <a:round/>
              <a:headEnd/>
              <a:tailE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4"/>
                  </a:solidFill>
                  <a:latin typeface="+mj-ea"/>
                  <a:ea typeface="+mj-ea"/>
                </a:rPr>
                <a:t>2018</a:t>
              </a:r>
            </a:p>
          </p:txBody>
        </p:sp>
      </p:grpSp>
    </p:spTree>
    <p:extLst>
      <p:ext uri="{BB962C8B-B14F-4D97-AF65-F5344CB8AC3E}">
        <p14:creationId xmlns:p14="http://schemas.microsoft.com/office/powerpoint/2010/main" val="2376732789"/>
      </p:ext>
    </p:extLst>
  </p:cSld>
  <p:clrMapOvr>
    <a:masterClrMapping/>
  </p:clrMapOvr>
  <mc:AlternateContent xmlns:mc="http://schemas.openxmlformats.org/markup-compatibility/2006">
    <mc:Choice xmlns:p14="http://schemas.microsoft.com/office/powerpoint/2010/main" Requires="p14">
      <p:transition spd="slow" p14:dur="125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Bent Arrow 57"/>
          <p:cNvSpPr/>
          <p:nvPr/>
        </p:nvSpPr>
        <p:spPr>
          <a:xfrm>
            <a:off x="4107048" y="2090347"/>
            <a:ext cx="2073852" cy="3053172"/>
          </a:xfrm>
          <a:prstGeom prst="bentArrow">
            <a:avLst>
              <a:gd name="adj1" fmla="val 10194"/>
              <a:gd name="adj2" fmla="val 9038"/>
              <a:gd name="adj3" fmla="val 14263"/>
              <a:gd name="adj4" fmla="val 249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rtlCol="0" anchor="ctr"/>
          <a:lstStyle/>
          <a:p>
            <a:pPr algn="ctr"/>
            <a:endParaRPr lang="en-US" dirty="0">
              <a:solidFill>
                <a:schemeClr val="tx1"/>
              </a:solidFill>
              <a:latin typeface="微软雅黑" panose="020B0503020204020204" pitchFamily="34" charset="-122"/>
            </a:endParaRPr>
          </a:p>
        </p:txBody>
      </p:sp>
      <p:sp>
        <p:nvSpPr>
          <p:cNvPr id="32" name="Bent Arrow 58"/>
          <p:cNvSpPr/>
          <p:nvPr/>
        </p:nvSpPr>
        <p:spPr>
          <a:xfrm flipH="1">
            <a:off x="3113418" y="2666417"/>
            <a:ext cx="2337327" cy="2477101"/>
          </a:xfrm>
          <a:prstGeom prst="bentArrow">
            <a:avLst>
              <a:gd name="adj1" fmla="val 8879"/>
              <a:gd name="adj2" fmla="val 9038"/>
              <a:gd name="adj3" fmla="val 14263"/>
              <a:gd name="adj4" fmla="val 194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rtlCol="0" anchor="ctr"/>
          <a:lstStyle/>
          <a:p>
            <a:pPr algn="ctr"/>
            <a:endParaRPr lang="en-US" dirty="0">
              <a:solidFill>
                <a:schemeClr val="tx1"/>
              </a:solidFill>
              <a:latin typeface="微软雅黑" panose="020B0503020204020204" pitchFamily="34" charset="-122"/>
            </a:endParaRPr>
          </a:p>
        </p:txBody>
      </p:sp>
      <p:sp>
        <p:nvSpPr>
          <p:cNvPr id="33" name="Bent Arrow 59"/>
          <p:cNvSpPr/>
          <p:nvPr/>
        </p:nvSpPr>
        <p:spPr>
          <a:xfrm flipH="1">
            <a:off x="2833987" y="3395752"/>
            <a:ext cx="1120788" cy="1747765"/>
          </a:xfrm>
          <a:prstGeom prst="bentArrow">
            <a:avLst>
              <a:gd name="adj1" fmla="val 19713"/>
              <a:gd name="adj2" fmla="val 20879"/>
              <a:gd name="adj3" fmla="val 22762"/>
              <a:gd name="adj4" fmla="val 294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rtlCol="0" anchor="ctr"/>
          <a:lstStyle/>
          <a:p>
            <a:pPr algn="ctr"/>
            <a:endParaRPr lang="en-US" dirty="0">
              <a:solidFill>
                <a:schemeClr val="tx1"/>
              </a:solidFill>
              <a:latin typeface="微软雅黑" panose="020B0503020204020204" pitchFamily="34" charset="-122"/>
            </a:endParaRPr>
          </a:p>
        </p:txBody>
      </p:sp>
      <p:sp>
        <p:nvSpPr>
          <p:cNvPr id="34" name="Bent Arrow 60"/>
          <p:cNvSpPr/>
          <p:nvPr/>
        </p:nvSpPr>
        <p:spPr>
          <a:xfrm>
            <a:off x="4818880" y="3263052"/>
            <a:ext cx="1826972" cy="1880466"/>
          </a:xfrm>
          <a:prstGeom prst="bentArrow">
            <a:avLst>
              <a:gd name="adj1" fmla="val 13127"/>
              <a:gd name="adj2" fmla="val 10495"/>
              <a:gd name="adj3" fmla="val 17138"/>
              <a:gd name="adj4" fmla="val 219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rtlCol="0" anchor="ctr"/>
          <a:lstStyle/>
          <a:p>
            <a:pPr algn="ctr"/>
            <a:endParaRPr lang="en-US" dirty="0">
              <a:solidFill>
                <a:schemeClr val="tx1"/>
              </a:solidFill>
              <a:latin typeface="微软雅黑" panose="020B0503020204020204" pitchFamily="34" charset="-122"/>
            </a:endParaRPr>
          </a:p>
        </p:txBody>
      </p:sp>
      <p:sp>
        <p:nvSpPr>
          <p:cNvPr id="35" name="Up Arrow 61"/>
          <p:cNvSpPr/>
          <p:nvPr/>
        </p:nvSpPr>
        <p:spPr>
          <a:xfrm>
            <a:off x="4345703" y="1016362"/>
            <a:ext cx="444404" cy="4127156"/>
          </a:xfrm>
          <a:prstGeom prst="upArrow">
            <a:avLst>
              <a:gd name="adj1" fmla="val 50000"/>
              <a:gd name="adj2" fmla="val 671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6" rIns="68570" bIns="34286" rtlCol="0" anchor="ctr"/>
          <a:lstStyle/>
          <a:p>
            <a:pPr algn="ctr"/>
            <a:endParaRPr lang="en-US" dirty="0">
              <a:latin typeface="微软雅黑" panose="020B0503020204020204" pitchFamily="34" charset="-122"/>
            </a:endParaRPr>
          </a:p>
        </p:txBody>
      </p:sp>
      <p:grpSp>
        <p:nvGrpSpPr>
          <p:cNvPr id="2" name="Group 63"/>
          <p:cNvGrpSpPr/>
          <p:nvPr/>
        </p:nvGrpSpPr>
        <p:grpSpPr>
          <a:xfrm>
            <a:off x="1459714" y="3515901"/>
            <a:ext cx="1237232" cy="240993"/>
            <a:chOff x="1779379" y="1440041"/>
            <a:chExt cx="1237232" cy="240993"/>
          </a:xfrm>
        </p:grpSpPr>
        <p:sp>
          <p:nvSpPr>
            <p:cNvPr id="37" name="Rounded Rectangle 64"/>
            <p:cNvSpPr/>
            <p:nvPr/>
          </p:nvSpPr>
          <p:spPr>
            <a:xfrm>
              <a:off x="1779379" y="1440041"/>
              <a:ext cx="1237232" cy="2409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8" name="Text Placeholder 3"/>
            <p:cNvSpPr txBox="1"/>
            <p:nvPr/>
          </p:nvSpPr>
          <p:spPr>
            <a:xfrm>
              <a:off x="1929004" y="1466315"/>
              <a:ext cx="937986" cy="18844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3798">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单击编辑标题</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39" name="Text Placeholder 3"/>
          <p:cNvSpPr txBox="1"/>
          <p:nvPr/>
        </p:nvSpPr>
        <p:spPr>
          <a:xfrm>
            <a:off x="1459715" y="3798357"/>
            <a:ext cx="1383797" cy="4711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3798">
              <a:spcBef>
                <a:spcPct val="20000"/>
              </a:spcBef>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单击此处可编辑内容单击此处可编辑内容单击此处可编辑内容</a:t>
            </a:r>
            <a:endParaRPr 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Text Placeholder 3"/>
          <p:cNvSpPr txBox="1"/>
          <p:nvPr/>
        </p:nvSpPr>
        <p:spPr>
          <a:xfrm>
            <a:off x="1484855" y="3179385"/>
            <a:ext cx="322433" cy="31407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3798">
              <a:spcBef>
                <a:spcPct val="20000"/>
              </a:spcBef>
              <a:defRPr/>
            </a:pPr>
            <a:r>
              <a:rPr lang="en-US" sz="2000" dirty="0">
                <a:solidFill>
                  <a:schemeClr val="tx1"/>
                </a:solidFill>
                <a:latin typeface="微软雅黑" panose="020B0503020204020204" pitchFamily="34" charset="-122"/>
                <a:ea typeface="微软雅黑" panose="020B0503020204020204" pitchFamily="34" charset="-122"/>
              </a:rPr>
              <a:t>01</a:t>
            </a:r>
          </a:p>
        </p:txBody>
      </p:sp>
      <p:grpSp>
        <p:nvGrpSpPr>
          <p:cNvPr id="3" name="Group 70"/>
          <p:cNvGrpSpPr/>
          <p:nvPr/>
        </p:nvGrpSpPr>
        <p:grpSpPr>
          <a:xfrm>
            <a:off x="1652778" y="2192263"/>
            <a:ext cx="1237232" cy="240993"/>
            <a:chOff x="1779379" y="1440041"/>
            <a:chExt cx="1237232" cy="240993"/>
          </a:xfrm>
        </p:grpSpPr>
        <p:sp>
          <p:nvSpPr>
            <p:cNvPr id="42" name="Rounded Rectangle 72"/>
            <p:cNvSpPr/>
            <p:nvPr/>
          </p:nvSpPr>
          <p:spPr>
            <a:xfrm>
              <a:off x="1779379" y="1440041"/>
              <a:ext cx="1237232" cy="2409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3" name="Text Placeholder 3"/>
            <p:cNvSpPr txBox="1"/>
            <p:nvPr/>
          </p:nvSpPr>
          <p:spPr>
            <a:xfrm>
              <a:off x="1929004" y="1466315"/>
              <a:ext cx="937986" cy="18844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3798">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单击编辑标题</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44" name="Text Placeholder 3"/>
          <p:cNvSpPr txBox="1"/>
          <p:nvPr/>
        </p:nvSpPr>
        <p:spPr>
          <a:xfrm>
            <a:off x="1652780" y="2474719"/>
            <a:ext cx="1383797" cy="4711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3798">
              <a:spcBef>
                <a:spcPct val="20000"/>
              </a:spcBef>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单击此处可编辑内容单击此处可编辑内容单击此处可编辑内容</a:t>
            </a:r>
            <a:endParaRPr 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Text Placeholder 3"/>
          <p:cNvSpPr txBox="1"/>
          <p:nvPr/>
        </p:nvSpPr>
        <p:spPr>
          <a:xfrm>
            <a:off x="1677920" y="1854424"/>
            <a:ext cx="322433" cy="31407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3798">
              <a:spcBef>
                <a:spcPct val="20000"/>
              </a:spcBef>
              <a:defRPr/>
            </a:pPr>
            <a:r>
              <a:rPr lang="en-US" sz="2000" dirty="0">
                <a:solidFill>
                  <a:schemeClr val="bg1">
                    <a:lumMod val="50000"/>
                  </a:schemeClr>
                </a:solidFill>
                <a:latin typeface="微软雅黑" panose="020B0503020204020204" pitchFamily="34" charset="-122"/>
                <a:ea typeface="微软雅黑" panose="020B0503020204020204" pitchFamily="34" charset="-122"/>
              </a:rPr>
              <a:t>02</a:t>
            </a:r>
          </a:p>
        </p:txBody>
      </p:sp>
      <p:grpSp>
        <p:nvGrpSpPr>
          <p:cNvPr id="4" name="Group 77"/>
          <p:cNvGrpSpPr/>
          <p:nvPr/>
        </p:nvGrpSpPr>
        <p:grpSpPr>
          <a:xfrm>
            <a:off x="6848795" y="3344346"/>
            <a:ext cx="1237232" cy="240993"/>
            <a:chOff x="1779379" y="1440041"/>
            <a:chExt cx="1237232" cy="240993"/>
          </a:xfrm>
        </p:grpSpPr>
        <p:sp>
          <p:nvSpPr>
            <p:cNvPr id="47" name="Rounded Rectangle 78"/>
            <p:cNvSpPr/>
            <p:nvPr/>
          </p:nvSpPr>
          <p:spPr>
            <a:xfrm>
              <a:off x="1779379" y="1440041"/>
              <a:ext cx="1237232" cy="2409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8" name="Text Placeholder 3"/>
            <p:cNvSpPr txBox="1"/>
            <p:nvPr/>
          </p:nvSpPr>
          <p:spPr>
            <a:xfrm>
              <a:off x="1929004" y="1466315"/>
              <a:ext cx="937986" cy="18844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3798">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单击编辑标题</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49" name="Text Placeholder 3"/>
          <p:cNvSpPr txBox="1"/>
          <p:nvPr/>
        </p:nvSpPr>
        <p:spPr>
          <a:xfrm>
            <a:off x="6692376" y="3626801"/>
            <a:ext cx="1383797" cy="4711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单击此处可编辑内容单击此处可编辑内容单击此处可编辑内容</a:t>
            </a:r>
            <a:endParaRPr 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Text Placeholder 3"/>
          <p:cNvSpPr txBox="1"/>
          <p:nvPr/>
        </p:nvSpPr>
        <p:spPr>
          <a:xfrm>
            <a:off x="7743443" y="3006564"/>
            <a:ext cx="322433" cy="31407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en-US" sz="2000" dirty="0">
                <a:solidFill>
                  <a:schemeClr val="bg1">
                    <a:lumMod val="50000"/>
                  </a:schemeClr>
                </a:solidFill>
                <a:latin typeface="微软雅黑" panose="020B0503020204020204" pitchFamily="34" charset="-122"/>
                <a:ea typeface="微软雅黑" panose="020B0503020204020204" pitchFamily="34" charset="-122"/>
              </a:rPr>
              <a:t>05</a:t>
            </a:r>
          </a:p>
        </p:txBody>
      </p:sp>
      <p:grpSp>
        <p:nvGrpSpPr>
          <p:cNvPr id="5" name="Group 82"/>
          <p:cNvGrpSpPr/>
          <p:nvPr/>
        </p:nvGrpSpPr>
        <p:grpSpPr>
          <a:xfrm>
            <a:off x="6399025" y="1723254"/>
            <a:ext cx="1237232" cy="240993"/>
            <a:chOff x="1779379" y="1440041"/>
            <a:chExt cx="1237232" cy="240993"/>
          </a:xfrm>
        </p:grpSpPr>
        <p:sp>
          <p:nvSpPr>
            <p:cNvPr id="52" name="Rounded Rectangle 83"/>
            <p:cNvSpPr/>
            <p:nvPr/>
          </p:nvSpPr>
          <p:spPr>
            <a:xfrm>
              <a:off x="1779379" y="1440041"/>
              <a:ext cx="1237232" cy="24099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53" name="Text Placeholder 3"/>
            <p:cNvSpPr txBox="1"/>
            <p:nvPr/>
          </p:nvSpPr>
          <p:spPr>
            <a:xfrm>
              <a:off x="1929004" y="1466315"/>
              <a:ext cx="937986" cy="18844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3798">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单击编辑标题</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54" name="Text Placeholder 3"/>
          <p:cNvSpPr txBox="1"/>
          <p:nvPr/>
        </p:nvSpPr>
        <p:spPr>
          <a:xfrm>
            <a:off x="6242604" y="2005709"/>
            <a:ext cx="1383797" cy="4711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单击此处可编辑内容单击此处可编辑内容单击此处可编辑内容</a:t>
            </a:r>
            <a:endParaRPr 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Text Placeholder 3"/>
          <p:cNvSpPr txBox="1"/>
          <p:nvPr/>
        </p:nvSpPr>
        <p:spPr>
          <a:xfrm>
            <a:off x="7293671" y="1393569"/>
            <a:ext cx="322433" cy="31407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en-US" sz="2000" dirty="0">
                <a:solidFill>
                  <a:schemeClr val="bg1">
                    <a:lumMod val="50000"/>
                  </a:schemeClr>
                </a:solidFill>
                <a:latin typeface="微软雅黑" panose="020B0503020204020204" pitchFamily="34" charset="-122"/>
                <a:ea typeface="微软雅黑" panose="020B0503020204020204" pitchFamily="34" charset="-122"/>
              </a:rPr>
              <a:t>04</a:t>
            </a:r>
          </a:p>
        </p:txBody>
      </p:sp>
      <p:grpSp>
        <p:nvGrpSpPr>
          <p:cNvPr id="6" name="Group 92"/>
          <p:cNvGrpSpPr/>
          <p:nvPr/>
        </p:nvGrpSpPr>
        <p:grpSpPr>
          <a:xfrm>
            <a:off x="3027683" y="1328101"/>
            <a:ext cx="1237232" cy="240993"/>
            <a:chOff x="1779379" y="1440041"/>
            <a:chExt cx="1237232" cy="240993"/>
          </a:xfrm>
        </p:grpSpPr>
        <p:sp>
          <p:nvSpPr>
            <p:cNvPr id="57" name="Rounded Rectangle 93"/>
            <p:cNvSpPr/>
            <p:nvPr/>
          </p:nvSpPr>
          <p:spPr>
            <a:xfrm>
              <a:off x="1779379" y="1440041"/>
              <a:ext cx="1237232" cy="2409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58" name="Text Placeholder 3"/>
            <p:cNvSpPr txBox="1"/>
            <p:nvPr/>
          </p:nvSpPr>
          <p:spPr>
            <a:xfrm>
              <a:off x="1929004" y="1466315"/>
              <a:ext cx="937986" cy="18844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3798">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单击编辑标题</a:t>
              </a:r>
              <a:endParaRPr lang="en-US" sz="1600" dirty="0">
                <a:solidFill>
                  <a:schemeClr val="bg1"/>
                </a:solidFill>
                <a:latin typeface="微软雅黑" panose="020B0503020204020204" pitchFamily="34" charset="-122"/>
                <a:ea typeface="微软雅黑" panose="020B0503020204020204" pitchFamily="34" charset="-122"/>
              </a:endParaRPr>
            </a:p>
          </p:txBody>
        </p:sp>
      </p:grpSp>
      <p:sp>
        <p:nvSpPr>
          <p:cNvPr id="59" name="Text Placeholder 3"/>
          <p:cNvSpPr txBox="1"/>
          <p:nvPr/>
        </p:nvSpPr>
        <p:spPr>
          <a:xfrm>
            <a:off x="2871264" y="1610556"/>
            <a:ext cx="1383797" cy="4711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单击此处可编辑内容单击此处可编辑内容单击此处可编辑内容</a:t>
            </a:r>
            <a:endParaRPr 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Text Placeholder 3"/>
          <p:cNvSpPr txBox="1"/>
          <p:nvPr/>
        </p:nvSpPr>
        <p:spPr>
          <a:xfrm>
            <a:off x="3922331" y="1021747"/>
            <a:ext cx="322433" cy="31407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13798">
              <a:spcBef>
                <a:spcPct val="20000"/>
              </a:spcBef>
              <a:defRPr/>
            </a:pPr>
            <a:r>
              <a:rPr lang="en-US" sz="2000" dirty="0">
                <a:solidFill>
                  <a:schemeClr val="bg1">
                    <a:lumMod val="50000"/>
                  </a:schemeClr>
                </a:solidFill>
                <a:latin typeface="微软雅黑" panose="020B0503020204020204" pitchFamily="34" charset="-122"/>
                <a:ea typeface="微软雅黑" panose="020B0503020204020204" pitchFamily="34" charset="-122"/>
              </a:rPr>
              <a:t>03</a:t>
            </a:r>
          </a:p>
        </p:txBody>
      </p:sp>
    </p:spTree>
    <p:extLst>
      <p:ext uri="{BB962C8B-B14F-4D97-AF65-F5344CB8AC3E}">
        <p14:creationId xmlns:p14="http://schemas.microsoft.com/office/powerpoint/2010/main" val="2543177732"/>
      </p:ext>
    </p:extLst>
  </p:cSld>
  <p:clrMapOvr>
    <a:masterClrMapping/>
  </p:clrMapOvr>
  <mc:AlternateContent xmlns:mc="http://schemas.openxmlformats.org/markup-compatibility/2006">
    <mc:Choice xmlns:p14="http://schemas.microsoft.com/office/powerpoint/2010/main" Requires="p14">
      <p:transition spd="slow" p14:dur="1250" advClick="0" advTm="6359">
        <p14:prism isInverted="1"/>
      </p:transition>
    </mc:Choice>
    <mc:Fallback>
      <p:transition spd="slow" advClick="0"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upLeft)">
                                      <p:cBhvr>
                                        <p:cTn id="7" dur="500"/>
                                        <p:tgtEl>
                                          <p:spTgt spid="33"/>
                                        </p:tgtEl>
                                      </p:cBhvr>
                                    </p:animEffect>
                                  </p:childTnLst>
                                </p:cTn>
                              </p:par>
                            </p:childTnLst>
                          </p:cTn>
                        </p:par>
                        <p:par>
                          <p:cTn id="8" fill="hold">
                            <p:stCondLst>
                              <p:cond delay="500"/>
                            </p:stCondLst>
                            <p:childTnLst>
                              <p:par>
                                <p:cTn id="9" presetID="2" presetClass="entr" presetSubtype="8" accel="50000" decel="5000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2000"/>
                            </p:stCondLst>
                            <p:childTnLst>
                              <p:par>
                                <p:cTn id="23" presetID="18" presetClass="entr" presetSubtype="9"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strips(upLeft)">
                                      <p:cBhvr>
                                        <p:cTn id="25" dur="500"/>
                                        <p:tgtEl>
                                          <p:spTgt spid="32"/>
                                        </p:tgtEl>
                                      </p:cBhvr>
                                    </p:animEffect>
                                  </p:childTnLst>
                                </p:cTn>
                              </p:par>
                            </p:childTnLst>
                          </p:cTn>
                        </p:par>
                        <p:par>
                          <p:cTn id="26" fill="hold">
                            <p:stCondLst>
                              <p:cond delay="2500"/>
                            </p:stCondLst>
                            <p:childTnLst>
                              <p:par>
                                <p:cTn id="27" presetID="2" presetClass="entr" presetSubtype="8" accel="50000" decel="5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0-#ppt_w/2"/>
                                          </p:val>
                                        </p:tav>
                                        <p:tav tm="100000">
                                          <p:val>
                                            <p:strVal val="#ppt_x"/>
                                          </p:val>
                                        </p:tav>
                                      </p:tavLst>
                                    </p:anim>
                                    <p:anim calcmode="lin" valueType="num">
                                      <p:cBhvr additive="base">
                                        <p:cTn id="30" dur="500" fill="hold"/>
                                        <p:tgtEl>
                                          <p:spTgt spid="45"/>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accel="50000" decel="5000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0-#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000"/>
                            </p:stCondLst>
                            <p:childTnLst>
                              <p:par>
                                <p:cTn id="41" presetID="18" presetClass="entr" presetSubtype="3"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strips(upRight)">
                                      <p:cBhvr>
                                        <p:cTn id="43" dur="500"/>
                                        <p:tgtEl>
                                          <p:spTgt spid="35"/>
                                        </p:tgtEl>
                                      </p:cBhvr>
                                    </p:animEffect>
                                  </p:childTnLst>
                                </p:cTn>
                              </p:par>
                            </p:childTnLst>
                          </p:cTn>
                        </p:par>
                        <p:par>
                          <p:cTn id="44" fill="hold">
                            <p:stCondLst>
                              <p:cond delay="4500"/>
                            </p:stCondLst>
                            <p:childTnLst>
                              <p:par>
                                <p:cTn id="45" presetID="2" presetClass="entr" presetSubtype="8" accel="50000" decel="50000"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0-#ppt_w/2"/>
                                          </p:val>
                                        </p:tav>
                                        <p:tav tm="100000">
                                          <p:val>
                                            <p:strVal val="#ppt_x"/>
                                          </p:val>
                                        </p:tav>
                                      </p:tavLst>
                                    </p:anim>
                                    <p:anim calcmode="lin" valueType="num">
                                      <p:cBhvr additive="base">
                                        <p:cTn id="48" dur="500" fill="hold"/>
                                        <p:tgtEl>
                                          <p:spTgt spid="60"/>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4" accel="50000" decel="5000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childTnLst>
                          </p:cTn>
                        </p:par>
                        <p:par>
                          <p:cTn id="58" fill="hold">
                            <p:stCondLst>
                              <p:cond delay="6000"/>
                            </p:stCondLst>
                            <p:childTnLst>
                              <p:par>
                                <p:cTn id="59" presetID="18" presetClass="entr" presetSubtype="3"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strips(upRight)">
                                      <p:cBhvr>
                                        <p:cTn id="61" dur="500"/>
                                        <p:tgtEl>
                                          <p:spTgt spid="31"/>
                                        </p:tgtEl>
                                      </p:cBhvr>
                                    </p:animEffect>
                                  </p:childTnLst>
                                </p:cTn>
                              </p:par>
                            </p:childTnLst>
                          </p:cTn>
                        </p:par>
                        <p:par>
                          <p:cTn id="62" fill="hold">
                            <p:stCondLst>
                              <p:cond delay="6500"/>
                            </p:stCondLst>
                            <p:childTnLst>
                              <p:par>
                                <p:cTn id="63" presetID="2" presetClass="entr" presetSubtype="2" accel="50000" decel="5000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additive="base">
                                        <p:cTn id="65" dur="500" fill="hold"/>
                                        <p:tgtEl>
                                          <p:spTgt spid="55"/>
                                        </p:tgtEl>
                                        <p:attrNameLst>
                                          <p:attrName>ppt_x</p:attrName>
                                        </p:attrNameLst>
                                      </p:cBhvr>
                                      <p:tavLst>
                                        <p:tav tm="0">
                                          <p:val>
                                            <p:strVal val="1+#ppt_w/2"/>
                                          </p:val>
                                        </p:tav>
                                        <p:tav tm="100000">
                                          <p:val>
                                            <p:strVal val="#ppt_x"/>
                                          </p:val>
                                        </p:tav>
                                      </p:tavLst>
                                    </p:anim>
                                    <p:anim calcmode="lin" valueType="num">
                                      <p:cBhvr additive="base">
                                        <p:cTn id="66" dur="500" fill="hold"/>
                                        <p:tgtEl>
                                          <p:spTgt spid="55"/>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 presetClass="entr" presetSubtype="2" accel="50000" decel="50000"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fill="hold"/>
                                        <p:tgtEl>
                                          <p:spTgt spid="5"/>
                                        </p:tgtEl>
                                        <p:attrNameLst>
                                          <p:attrName>ppt_x</p:attrName>
                                        </p:attrNameLst>
                                      </p:cBhvr>
                                      <p:tavLst>
                                        <p:tav tm="0">
                                          <p:val>
                                            <p:strVal val="1+#ppt_w/2"/>
                                          </p:val>
                                        </p:tav>
                                        <p:tav tm="100000">
                                          <p:val>
                                            <p:strVal val="#ppt_x"/>
                                          </p:val>
                                        </p:tav>
                                      </p:tavLst>
                                    </p:anim>
                                    <p:anim calcmode="lin" valueType="num">
                                      <p:cBhvr additive="base">
                                        <p:cTn id="71" dur="500" fill="hold"/>
                                        <p:tgtEl>
                                          <p:spTgt spid="5"/>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10" presetClass="entr" presetSubtype="0"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par>
                          <p:cTn id="76" fill="hold">
                            <p:stCondLst>
                              <p:cond delay="8000"/>
                            </p:stCondLst>
                            <p:childTnLst>
                              <p:par>
                                <p:cTn id="77" presetID="18" presetClass="entr" presetSubtype="3"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strips(upRight)">
                                      <p:cBhvr>
                                        <p:cTn id="79" dur="500"/>
                                        <p:tgtEl>
                                          <p:spTgt spid="34"/>
                                        </p:tgtEl>
                                      </p:cBhvr>
                                    </p:animEffect>
                                  </p:childTnLst>
                                </p:cTn>
                              </p:par>
                            </p:childTnLst>
                          </p:cTn>
                        </p:par>
                        <p:par>
                          <p:cTn id="80" fill="hold">
                            <p:stCondLst>
                              <p:cond delay="8500"/>
                            </p:stCondLst>
                            <p:childTnLst>
                              <p:par>
                                <p:cTn id="81" presetID="2" presetClass="entr" presetSubtype="2" accel="50000" decel="50000"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1+#ppt_w/2"/>
                                          </p:val>
                                        </p:tav>
                                        <p:tav tm="100000">
                                          <p:val>
                                            <p:strVal val="#ppt_x"/>
                                          </p:val>
                                        </p:tav>
                                      </p:tavLst>
                                    </p:anim>
                                    <p:anim calcmode="lin" valueType="num">
                                      <p:cBhvr additive="base">
                                        <p:cTn id="84" dur="500" fill="hold"/>
                                        <p:tgtEl>
                                          <p:spTgt spid="50"/>
                                        </p:tgtEl>
                                        <p:attrNameLst>
                                          <p:attrName>ppt_y</p:attrName>
                                        </p:attrNameLst>
                                      </p:cBhvr>
                                      <p:tavLst>
                                        <p:tav tm="0">
                                          <p:val>
                                            <p:strVal val="#ppt_y"/>
                                          </p:val>
                                        </p:tav>
                                        <p:tav tm="100000">
                                          <p:val>
                                            <p:strVal val="#ppt_y"/>
                                          </p:val>
                                        </p:tav>
                                      </p:tavLst>
                                    </p:anim>
                                  </p:childTnLst>
                                </p:cTn>
                              </p:par>
                            </p:childTnLst>
                          </p:cTn>
                        </p:par>
                        <p:par>
                          <p:cTn id="85" fill="hold">
                            <p:stCondLst>
                              <p:cond delay="9000"/>
                            </p:stCondLst>
                            <p:childTnLst>
                              <p:par>
                                <p:cTn id="86" presetID="2" presetClass="entr" presetSubtype="2" accel="50000" decel="50000" fill="hold" nodeType="afterEffect">
                                  <p:stCondLst>
                                    <p:cond delay="0"/>
                                  </p:stCondLst>
                                  <p:childTnLst>
                                    <p:set>
                                      <p:cBhvr>
                                        <p:cTn id="87" dur="1" fill="hold">
                                          <p:stCondLst>
                                            <p:cond delay="0"/>
                                          </p:stCondLst>
                                        </p:cTn>
                                        <p:tgtEl>
                                          <p:spTgt spid="4"/>
                                        </p:tgtEl>
                                        <p:attrNameLst>
                                          <p:attrName>style.visibility</p:attrName>
                                        </p:attrNameLst>
                                      </p:cBhvr>
                                      <p:to>
                                        <p:strVal val="visible"/>
                                      </p:to>
                                    </p:set>
                                    <p:anim calcmode="lin" valueType="num">
                                      <p:cBhvr additive="base">
                                        <p:cTn id="88" dur="500" fill="hold"/>
                                        <p:tgtEl>
                                          <p:spTgt spid="4"/>
                                        </p:tgtEl>
                                        <p:attrNameLst>
                                          <p:attrName>ppt_x</p:attrName>
                                        </p:attrNameLst>
                                      </p:cBhvr>
                                      <p:tavLst>
                                        <p:tav tm="0">
                                          <p:val>
                                            <p:strVal val="1+#ppt_w/2"/>
                                          </p:val>
                                        </p:tav>
                                        <p:tav tm="100000">
                                          <p:val>
                                            <p:strVal val="#ppt_x"/>
                                          </p:val>
                                        </p:tav>
                                      </p:tavLst>
                                    </p:anim>
                                    <p:anim calcmode="lin" valueType="num">
                                      <p:cBhvr additive="base">
                                        <p:cTn id="89" dur="500" fill="hold"/>
                                        <p:tgtEl>
                                          <p:spTgt spid="4"/>
                                        </p:tgtEl>
                                        <p:attrNameLst>
                                          <p:attrName>ppt_y</p:attrName>
                                        </p:attrNameLst>
                                      </p:cBhvr>
                                      <p:tavLst>
                                        <p:tav tm="0">
                                          <p:val>
                                            <p:strVal val="#ppt_y"/>
                                          </p:val>
                                        </p:tav>
                                        <p:tav tm="100000">
                                          <p:val>
                                            <p:strVal val="#ppt_y"/>
                                          </p:val>
                                        </p:tav>
                                      </p:tavLst>
                                    </p:anim>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9" grpId="0"/>
      <p:bldP spid="40" grpId="0"/>
      <p:bldP spid="44" grpId="0"/>
      <p:bldP spid="45" grpId="0"/>
      <p:bldP spid="49" grpId="0"/>
      <p:bldP spid="50" grpId="0"/>
      <p:bldP spid="54" grpId="0"/>
      <p:bldP spid="55" grpId="0"/>
      <p:bldP spid="59" grpId="0"/>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a:grpSpLocks/>
          </p:cNvGrpSpPr>
          <p:nvPr/>
        </p:nvGrpSpPr>
        <p:grpSpPr bwMode="auto">
          <a:xfrm>
            <a:off x="547861" y="1282110"/>
            <a:ext cx="3830686" cy="3166700"/>
            <a:chOff x="1595438" y="968375"/>
            <a:chExt cx="5953125" cy="4921250"/>
          </a:xfrm>
          <a:solidFill>
            <a:schemeClr val="accent5"/>
          </a:solidFill>
        </p:grpSpPr>
        <p:sp>
          <p:nvSpPr>
            <p:cNvPr id="19"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9"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4"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6"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7"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8"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0"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4" name="组合 51"/>
          <p:cNvGrpSpPr/>
          <p:nvPr/>
        </p:nvGrpSpPr>
        <p:grpSpPr>
          <a:xfrm>
            <a:off x="4860982" y="1261428"/>
            <a:ext cx="3693949" cy="918323"/>
            <a:chOff x="6481309" y="1681902"/>
            <a:chExt cx="4925265" cy="1224430"/>
          </a:xfrm>
        </p:grpSpPr>
        <p:grpSp>
          <p:nvGrpSpPr>
            <p:cNvPr id="5" name="组合 13"/>
            <p:cNvGrpSpPr/>
            <p:nvPr/>
          </p:nvGrpSpPr>
          <p:grpSpPr>
            <a:xfrm>
              <a:off x="6572008" y="2145936"/>
              <a:ext cx="1841289" cy="0"/>
              <a:chOff x="606636" y="2090057"/>
              <a:chExt cx="1841289" cy="0"/>
            </a:xfrm>
          </p:grpSpPr>
          <p:cxnSp>
            <p:nvCxnSpPr>
              <p:cNvPr id="12" name="直接连接符 11"/>
              <p:cNvCxnSpPr>
                <a:cxnSpLocks/>
              </p:cNvCxnSpPr>
              <p:nvPr/>
            </p:nvCxnSpPr>
            <p:spPr>
              <a:xfrm>
                <a:off x="823685" y="2090057"/>
                <a:ext cx="1624240" cy="0"/>
              </a:xfrm>
              <a:prstGeom prst="line">
                <a:avLst/>
              </a:prstGeom>
              <a:ln w="19050" cap="rnd">
                <a:solidFill>
                  <a:schemeClr val="accent5">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a:off x="606636" y="2090057"/>
                <a:ext cx="841829" cy="0"/>
              </a:xfrm>
              <a:prstGeom prst="line">
                <a:avLst/>
              </a:prstGeom>
              <a:ln w="635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481310" y="1681902"/>
              <a:ext cx="1785104" cy="430887"/>
            </a:xfrm>
            <a:prstGeom prst="rect">
              <a:avLst/>
            </a:prstGeom>
            <a:noFill/>
          </p:spPr>
          <p:txBody>
            <a:bodyPr wrap="none" rtlCol="0">
              <a:spAutoFit/>
            </a:bodyPr>
            <a:lstStyle/>
            <a:p>
              <a:r>
                <a:rPr lang="zh-CN" altLang="en-US" sz="1500" b="1" dirty="0">
                  <a:solidFill>
                    <a:schemeClr val="bg1">
                      <a:lumMod val="50000"/>
                    </a:schemeClr>
                  </a:solidFill>
                </a:rPr>
                <a:t>标题文字添加</a:t>
              </a:r>
            </a:p>
          </p:txBody>
        </p:sp>
        <p:sp>
          <p:nvSpPr>
            <p:cNvPr id="51" name="矩形 50"/>
            <p:cNvSpPr/>
            <p:nvPr/>
          </p:nvSpPr>
          <p:spPr>
            <a:xfrm>
              <a:off x="6481309" y="2268123"/>
              <a:ext cx="4925265" cy="638209"/>
            </a:xfrm>
            <a:prstGeom prst="rect">
              <a:avLst/>
            </a:prstGeom>
          </p:spPr>
          <p:txBody>
            <a:bodyPr wrap="square">
              <a:spAutoFit/>
            </a:bodyPr>
            <a:lstStyle/>
            <a:p>
              <a:pPr algn="just">
                <a:lnSpc>
                  <a:spcPct val="120000"/>
                </a:lnSpc>
              </a:pPr>
              <a:r>
                <a:rPr lang="zh-CN" altLang="en-US" sz="1100" dirty="0">
                  <a:solidFill>
                    <a:schemeClr val="bg1">
                      <a:lumMod val="50000"/>
                    </a:schemeClr>
                  </a:solidFill>
                </a:rPr>
                <a:t>用户可以在投影仪或者计算机上进行演示也可以将演示文稿打印出来制作成胶片以便应用到更广泛的领域中</a:t>
              </a:r>
            </a:p>
          </p:txBody>
        </p:sp>
      </p:grpSp>
      <p:grpSp>
        <p:nvGrpSpPr>
          <p:cNvPr id="10" name="组合 52"/>
          <p:cNvGrpSpPr/>
          <p:nvPr/>
        </p:nvGrpSpPr>
        <p:grpSpPr>
          <a:xfrm>
            <a:off x="4860982" y="2305077"/>
            <a:ext cx="3693949" cy="918323"/>
            <a:chOff x="6481309" y="1681902"/>
            <a:chExt cx="4925265" cy="1224430"/>
          </a:xfrm>
        </p:grpSpPr>
        <p:grpSp>
          <p:nvGrpSpPr>
            <p:cNvPr id="13" name="组合 53"/>
            <p:cNvGrpSpPr/>
            <p:nvPr/>
          </p:nvGrpSpPr>
          <p:grpSpPr>
            <a:xfrm>
              <a:off x="6572008" y="2145936"/>
              <a:ext cx="1841289" cy="0"/>
              <a:chOff x="606636" y="2090057"/>
              <a:chExt cx="1841289" cy="0"/>
            </a:xfrm>
          </p:grpSpPr>
          <p:cxnSp>
            <p:nvCxnSpPr>
              <p:cNvPr id="57" name="直接连接符 56"/>
              <p:cNvCxnSpPr>
                <a:cxnSpLocks/>
              </p:cNvCxnSpPr>
              <p:nvPr/>
            </p:nvCxnSpPr>
            <p:spPr>
              <a:xfrm>
                <a:off x="823685" y="2090057"/>
                <a:ext cx="1624240" cy="0"/>
              </a:xfrm>
              <a:prstGeom prst="line">
                <a:avLst/>
              </a:prstGeom>
              <a:ln w="19050" cap="rnd">
                <a:solidFill>
                  <a:schemeClr val="accent5">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a:off x="606636" y="2090057"/>
                <a:ext cx="841829" cy="0"/>
              </a:xfrm>
              <a:prstGeom prst="line">
                <a:avLst/>
              </a:prstGeom>
              <a:ln w="635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6481310" y="1681902"/>
              <a:ext cx="1785104" cy="430887"/>
            </a:xfrm>
            <a:prstGeom prst="rect">
              <a:avLst/>
            </a:prstGeom>
            <a:noFill/>
          </p:spPr>
          <p:txBody>
            <a:bodyPr wrap="none" rtlCol="0">
              <a:spAutoFit/>
            </a:bodyPr>
            <a:lstStyle/>
            <a:p>
              <a:r>
                <a:rPr lang="zh-CN" altLang="en-US" sz="1500" b="1" dirty="0">
                  <a:solidFill>
                    <a:schemeClr val="bg1">
                      <a:lumMod val="50000"/>
                    </a:schemeClr>
                  </a:solidFill>
                </a:rPr>
                <a:t>标题文字添加</a:t>
              </a:r>
            </a:p>
          </p:txBody>
        </p:sp>
        <p:sp>
          <p:nvSpPr>
            <p:cNvPr id="56" name="矩形 55"/>
            <p:cNvSpPr/>
            <p:nvPr/>
          </p:nvSpPr>
          <p:spPr>
            <a:xfrm>
              <a:off x="6481309" y="2268123"/>
              <a:ext cx="4925265" cy="638209"/>
            </a:xfrm>
            <a:prstGeom prst="rect">
              <a:avLst/>
            </a:prstGeom>
          </p:spPr>
          <p:txBody>
            <a:bodyPr wrap="square">
              <a:spAutoFit/>
            </a:bodyPr>
            <a:lstStyle/>
            <a:p>
              <a:pPr algn="just">
                <a:lnSpc>
                  <a:spcPct val="120000"/>
                </a:lnSpc>
              </a:pPr>
              <a:r>
                <a:rPr lang="zh-CN" altLang="en-US" sz="1100" dirty="0">
                  <a:solidFill>
                    <a:schemeClr val="bg1">
                      <a:lumMod val="50000"/>
                    </a:schemeClr>
                  </a:solidFill>
                </a:rPr>
                <a:t>用户可以在投影仪或者计算机上进行演示也可以将演示文稿打印出来制作成胶片以便应用到更广泛的领域中</a:t>
              </a:r>
            </a:p>
          </p:txBody>
        </p:sp>
      </p:grpSp>
      <p:grpSp>
        <p:nvGrpSpPr>
          <p:cNvPr id="14" name="组合 58"/>
          <p:cNvGrpSpPr/>
          <p:nvPr/>
        </p:nvGrpSpPr>
        <p:grpSpPr>
          <a:xfrm>
            <a:off x="4860982" y="3348726"/>
            <a:ext cx="3693949" cy="918323"/>
            <a:chOff x="6481309" y="1681902"/>
            <a:chExt cx="4925265" cy="1224430"/>
          </a:xfrm>
        </p:grpSpPr>
        <p:grpSp>
          <p:nvGrpSpPr>
            <p:cNvPr id="16" name="组合 59"/>
            <p:cNvGrpSpPr/>
            <p:nvPr/>
          </p:nvGrpSpPr>
          <p:grpSpPr>
            <a:xfrm>
              <a:off x="6572008" y="2145936"/>
              <a:ext cx="1841289" cy="0"/>
              <a:chOff x="606636" y="2090057"/>
              <a:chExt cx="1841289" cy="0"/>
            </a:xfrm>
          </p:grpSpPr>
          <p:cxnSp>
            <p:nvCxnSpPr>
              <p:cNvPr id="63" name="直接连接符 62"/>
              <p:cNvCxnSpPr>
                <a:cxnSpLocks/>
              </p:cNvCxnSpPr>
              <p:nvPr/>
            </p:nvCxnSpPr>
            <p:spPr>
              <a:xfrm>
                <a:off x="823685" y="2090057"/>
                <a:ext cx="1624240" cy="0"/>
              </a:xfrm>
              <a:prstGeom prst="line">
                <a:avLst/>
              </a:prstGeom>
              <a:ln w="19050" cap="rnd">
                <a:solidFill>
                  <a:schemeClr val="accent5">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p:cNvCxnSpPr>
              <p:nvPr/>
            </p:nvCxnSpPr>
            <p:spPr>
              <a:xfrm>
                <a:off x="606636" y="2090057"/>
                <a:ext cx="841829" cy="0"/>
              </a:xfrm>
              <a:prstGeom prst="line">
                <a:avLst/>
              </a:prstGeom>
              <a:ln w="635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6481310" y="1681902"/>
              <a:ext cx="1785104" cy="430887"/>
            </a:xfrm>
            <a:prstGeom prst="rect">
              <a:avLst/>
            </a:prstGeom>
            <a:noFill/>
          </p:spPr>
          <p:txBody>
            <a:bodyPr wrap="none" rtlCol="0">
              <a:spAutoFit/>
            </a:bodyPr>
            <a:lstStyle/>
            <a:p>
              <a:r>
                <a:rPr lang="zh-CN" altLang="en-US" sz="1500" b="1" dirty="0">
                  <a:solidFill>
                    <a:schemeClr val="bg1">
                      <a:lumMod val="50000"/>
                    </a:schemeClr>
                  </a:solidFill>
                </a:rPr>
                <a:t>标题文字添加</a:t>
              </a:r>
            </a:p>
          </p:txBody>
        </p:sp>
        <p:sp>
          <p:nvSpPr>
            <p:cNvPr id="62" name="矩形 61"/>
            <p:cNvSpPr/>
            <p:nvPr/>
          </p:nvSpPr>
          <p:spPr>
            <a:xfrm>
              <a:off x="6481309" y="2268123"/>
              <a:ext cx="4925265" cy="638209"/>
            </a:xfrm>
            <a:prstGeom prst="rect">
              <a:avLst/>
            </a:prstGeom>
          </p:spPr>
          <p:txBody>
            <a:bodyPr wrap="square">
              <a:spAutoFit/>
            </a:bodyPr>
            <a:lstStyle/>
            <a:p>
              <a:pPr algn="just">
                <a:lnSpc>
                  <a:spcPct val="120000"/>
                </a:lnSpc>
              </a:pPr>
              <a:r>
                <a:rPr lang="zh-CN" altLang="en-US" sz="1100" dirty="0">
                  <a:solidFill>
                    <a:schemeClr val="bg1">
                      <a:lumMod val="50000"/>
                    </a:schemeClr>
                  </a:solidFill>
                </a:rPr>
                <a:t>用户可以在投影仪或者计算机上进行演示也可以将演示文稿打印出来制作成胶片以便应用到更广泛的领域中</a:t>
              </a:r>
            </a:p>
          </p:txBody>
        </p:sp>
      </p:grpSp>
    </p:spTree>
    <p:extLst>
      <p:ext uri="{BB962C8B-B14F-4D97-AF65-F5344CB8AC3E}">
        <p14:creationId xmlns:p14="http://schemas.microsoft.com/office/powerpoint/2010/main" val="2818805893"/>
      </p:ext>
    </p:extLst>
  </p:cSld>
  <p:clrMapOvr>
    <a:masterClrMapping/>
  </p:clrMapOvr>
  <mc:AlternateContent xmlns:mc="http://schemas.openxmlformats.org/markup-compatibility/2006">
    <mc:Choice xmlns:p14="http://schemas.microsoft.com/office/powerpoint/2010/main" Requires="p14">
      <p:transition spd="slow" p14:dur="1250" advClick="0" advTm="0">
        <p14:prism isInverted="1"/>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540" y="1235203"/>
            <a:ext cx="2852903" cy="174250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5"/>
          <p:cNvSpPr/>
          <p:nvPr/>
        </p:nvSpPr>
        <p:spPr>
          <a:xfrm>
            <a:off x="266540" y="3013408"/>
            <a:ext cx="2852903" cy="1286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527425" y="3314216"/>
            <a:ext cx="2327664" cy="707886"/>
          </a:xfrm>
          <a:prstGeom prst="rect">
            <a:avLst/>
          </a:prstGeom>
          <a:noFill/>
        </p:spPr>
        <p:txBody>
          <a:bodyPr wrap="square" lIns="0" tIns="0" rIns="0" bIns="0" numCol="1" spcCol="255996">
            <a:spAutoFit/>
          </a:bodyPr>
          <a:lstStyle/>
          <a:p>
            <a:pPr algn="just"/>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7" name="Rectangle 16"/>
          <p:cNvSpPr/>
          <p:nvPr/>
        </p:nvSpPr>
        <p:spPr>
          <a:xfrm>
            <a:off x="3163605" y="1235203"/>
            <a:ext cx="2852903" cy="1742502"/>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7"/>
          <p:cNvSpPr/>
          <p:nvPr/>
        </p:nvSpPr>
        <p:spPr>
          <a:xfrm>
            <a:off x="3163605" y="3013408"/>
            <a:ext cx="2852903" cy="1286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8"/>
          <p:cNvSpPr txBox="1"/>
          <p:nvPr/>
        </p:nvSpPr>
        <p:spPr>
          <a:xfrm>
            <a:off x="3424493" y="3340481"/>
            <a:ext cx="2327664" cy="707886"/>
          </a:xfrm>
          <a:prstGeom prst="rect">
            <a:avLst/>
          </a:prstGeom>
          <a:noFill/>
        </p:spPr>
        <p:txBody>
          <a:bodyPr wrap="square" lIns="0" tIns="0" rIns="0" bIns="0" numCol="1" spcCol="255996">
            <a:spAutoFit/>
          </a:bodyPr>
          <a:lstStyle/>
          <a:p>
            <a:pPr algn="just"/>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Rectangle 19"/>
          <p:cNvSpPr/>
          <p:nvPr/>
        </p:nvSpPr>
        <p:spPr>
          <a:xfrm>
            <a:off x="6060671" y="1235203"/>
            <a:ext cx="2852903" cy="174250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20"/>
          <p:cNvSpPr/>
          <p:nvPr/>
        </p:nvSpPr>
        <p:spPr>
          <a:xfrm>
            <a:off x="6060671" y="3013408"/>
            <a:ext cx="2852903" cy="12865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en-US" sz="15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21"/>
          <p:cNvSpPr txBox="1"/>
          <p:nvPr/>
        </p:nvSpPr>
        <p:spPr>
          <a:xfrm>
            <a:off x="6321560" y="3340481"/>
            <a:ext cx="2327664" cy="707886"/>
          </a:xfrm>
          <a:prstGeom prst="rect">
            <a:avLst/>
          </a:prstGeom>
          <a:noFill/>
        </p:spPr>
        <p:txBody>
          <a:bodyPr wrap="square" lIns="0" tIns="0" rIns="0" bIns="0" numCol="1" spcCol="255996">
            <a:spAutoFit/>
          </a:bodyPr>
          <a:lstStyle/>
          <a:p>
            <a:pPr algn="just"/>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476340227"/>
      </p:ext>
    </p:extLst>
  </p:cSld>
  <p:clrMapOvr>
    <a:masterClrMapping/>
  </p:clrMapOvr>
  <mc:AlternateContent xmlns:mc="http://schemas.openxmlformats.org/markup-compatibility/2006">
    <mc:Choice xmlns:p14="http://schemas.microsoft.com/office/powerpoint/2010/main" Requires="p14">
      <p:transition spd="slow" p14:dur="125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p:bldP spid="17" grpId="0" animBg="1"/>
      <p:bldP spid="18" grpId="0" animBg="1"/>
      <p:bldP spid="19" grpId="0"/>
      <p:bldP spid="20" grpId="0" animBg="1"/>
      <p:bldP spid="21"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281072" y="2039781"/>
            <a:ext cx="2819320" cy="492443"/>
          </a:xfrm>
          <a:prstGeom prst="rect">
            <a:avLst/>
          </a:prstGeom>
        </p:spPr>
        <p:txBody>
          <a:bodyPr wrap="square" lIns="0" tIns="0" rIns="0" bIns="0">
            <a:spAutoFit/>
          </a:bodyPr>
          <a:lstStyle/>
          <a:p>
            <a:r>
              <a:rPr lang="zh-CN" altLang="en-US" sz="32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明年工作计划</a:t>
            </a:r>
            <a:endParaRPr lang="zh-CN" altLang="en-US" sz="1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1"/>
          <p:cNvSpPr txBox="1"/>
          <p:nvPr/>
        </p:nvSpPr>
        <p:spPr>
          <a:xfrm>
            <a:off x="5290437"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txBox="1"/>
          <p:nvPr/>
        </p:nvSpPr>
        <p:spPr>
          <a:xfrm>
            <a:off x="6490096"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1"/>
          <p:cNvSpPr txBox="1"/>
          <p:nvPr/>
        </p:nvSpPr>
        <p:spPr>
          <a:xfrm>
            <a:off x="5290437"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6490096"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十边形 3">
            <a:extLst>
              <a:ext uri="{FF2B5EF4-FFF2-40B4-BE49-F238E27FC236}">
                <a16:creationId xmlns:a16="http://schemas.microsoft.com/office/drawing/2014/main" id="{2B490284-ADFF-454A-9966-DDDA0A5F1E50}"/>
              </a:ext>
            </a:extLst>
          </p:cNvPr>
          <p:cNvSpPr/>
          <p:nvPr/>
        </p:nvSpPr>
        <p:spPr>
          <a:xfrm>
            <a:off x="3851920" y="1995686"/>
            <a:ext cx="1152128" cy="1065358"/>
          </a:xfrm>
          <a:prstGeom prst="dec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04</a:t>
            </a:r>
            <a:endParaRPr lang="zh-CN" altLang="en-US" sz="4400" dirty="0"/>
          </a:p>
        </p:txBody>
      </p:sp>
      <p:pic>
        <p:nvPicPr>
          <p:cNvPr id="10" name="图片 9">
            <a:extLst>
              <a:ext uri="{FF2B5EF4-FFF2-40B4-BE49-F238E27FC236}">
                <a16:creationId xmlns:a16="http://schemas.microsoft.com/office/drawing/2014/main" id="{A78D067A-094D-4FAE-A77A-2F98C6F3E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push dir="u"/>
      </p:transition>
    </mc:Choice>
    <mc:Fallback>
      <p:transition spd="slow" advClick="0" advTm="6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901088" y="1264425"/>
            <a:ext cx="1037645" cy="1000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31" name="矩形 30"/>
          <p:cNvSpPr/>
          <p:nvPr/>
        </p:nvSpPr>
        <p:spPr>
          <a:xfrm>
            <a:off x="731573" y="0"/>
            <a:ext cx="972908" cy="200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32" name="TextBox 148"/>
          <p:cNvSpPr txBox="1"/>
          <p:nvPr/>
        </p:nvSpPr>
        <p:spPr>
          <a:xfrm>
            <a:off x="850159" y="483031"/>
            <a:ext cx="759180" cy="1123910"/>
          </a:xfrm>
          <a:prstGeom prst="rect">
            <a:avLst/>
          </a:prstGeom>
          <a:noFill/>
        </p:spPr>
        <p:txBody>
          <a:bodyPr vert="eaVert" wrap="square" lIns="65023" tIns="32511" rIns="65023" bIns="32511" rtlCol="0">
            <a:spAutoFit/>
          </a:bodyPr>
          <a:lstStyle/>
          <a:p>
            <a:pPr algn="ctr">
              <a:lnSpc>
                <a:spcPct val="120000"/>
              </a:lnSpc>
            </a:pPr>
            <a:r>
              <a:rPr lang="zh-CN" altLang="en-US" sz="3400" cap="all" spc="213" dirty="0">
                <a:solidFill>
                  <a:schemeClr val="bg1"/>
                </a:solidFill>
                <a:latin typeface="微软雅黑" panose="020B0503020204020204" pitchFamily="34" charset="-122"/>
                <a:ea typeface="微软雅黑" panose="020B0503020204020204" pitchFamily="34" charset="-122"/>
                <a:cs typeface="+mn-ea"/>
                <a:sym typeface="+mn-lt"/>
              </a:rPr>
              <a:t>目录</a:t>
            </a:r>
            <a:endParaRPr lang="en-US" altLang="zh-CN" sz="3400" cap="all" spc="213"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TextBox 148"/>
          <p:cNvSpPr txBox="1"/>
          <p:nvPr/>
        </p:nvSpPr>
        <p:spPr>
          <a:xfrm>
            <a:off x="424339" y="1606941"/>
            <a:ext cx="1108326" cy="434989"/>
          </a:xfrm>
          <a:prstGeom prst="rect">
            <a:avLst/>
          </a:prstGeom>
          <a:noFill/>
        </p:spPr>
        <p:txBody>
          <a:bodyPr wrap="square" lIns="65023" tIns="32511" rIns="65023" bIns="32511" rtlCol="0">
            <a:spAutoFit/>
          </a:bodyPr>
          <a:lstStyle/>
          <a:p>
            <a:pPr algn="ctr">
              <a:lnSpc>
                <a:spcPct val="120000"/>
              </a:lnSpc>
            </a:pPr>
            <a:r>
              <a:rPr lang="en-US" altLang="zh-CN" sz="2000" dirty="0">
                <a:latin typeface="Arial" panose="020B0604020202020204" pitchFamily="34" charset="0"/>
                <a:ea typeface="Cambria Math" panose="02040503050406030204" pitchFamily="18" charset="0"/>
                <a:cs typeface="Arial" panose="020B0604020202020204" pitchFamily="34" charset="0"/>
                <a:sym typeface="+mn-lt"/>
              </a:rPr>
              <a:t>C</a:t>
            </a:r>
            <a:r>
              <a:rPr lang="en-US" altLang="zh-CN" sz="2000" dirty="0">
                <a:solidFill>
                  <a:schemeClr val="bg1"/>
                </a:solidFill>
                <a:latin typeface="Arial" panose="020B0604020202020204" pitchFamily="34" charset="0"/>
                <a:ea typeface="Cambria Math" panose="02040503050406030204" pitchFamily="18" charset="0"/>
                <a:cs typeface="Arial" panose="020B0604020202020204" pitchFamily="34" charset="0"/>
                <a:sym typeface="+mn-lt"/>
              </a:rPr>
              <a:t>ontent</a:t>
            </a:r>
            <a:endParaRPr lang="zh-CN" altLang="en-US" sz="2000" dirty="0">
              <a:solidFill>
                <a:schemeClr val="bg1"/>
              </a:solidFill>
              <a:latin typeface="Arial" panose="020B0604020202020204" pitchFamily="34" charset="0"/>
              <a:cs typeface="Arial" panose="020B0604020202020204" pitchFamily="34" charset="0"/>
              <a:sym typeface="+mn-lt"/>
            </a:endParaRPr>
          </a:p>
        </p:txBody>
      </p:sp>
      <p:sp>
        <p:nvSpPr>
          <p:cNvPr id="34" name="MH_Number_1">
            <a:extLst>
              <a:ext uri="{FF2B5EF4-FFF2-40B4-BE49-F238E27FC236}">
                <a16:creationId xmlns:a16="http://schemas.microsoft.com/office/drawing/2014/main" id="{F9E56ECE-735B-4A2E-BB59-7327C7805B9A}"/>
              </a:ext>
            </a:extLst>
          </p:cNvPr>
          <p:cNvSpPr/>
          <p:nvPr>
            <p:custDataLst>
              <p:tags r:id="rId1"/>
            </p:custDataLst>
          </p:nvPr>
        </p:nvSpPr>
        <p:spPr>
          <a:xfrm>
            <a:off x="3707904" y="1439863"/>
            <a:ext cx="511175" cy="511175"/>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MH_Entry_1">
            <a:extLst>
              <a:ext uri="{FF2B5EF4-FFF2-40B4-BE49-F238E27FC236}">
                <a16:creationId xmlns:a16="http://schemas.microsoft.com/office/drawing/2014/main" id="{586D4F1D-7BBB-4530-8285-B90817E6338D}"/>
              </a:ext>
            </a:extLst>
          </p:cNvPr>
          <p:cNvSpPr/>
          <p:nvPr>
            <p:custDataLst>
              <p:tags r:id="rId2"/>
            </p:custDataLst>
          </p:nvPr>
        </p:nvSpPr>
        <p:spPr>
          <a:xfrm>
            <a:off x="4657625" y="1563638"/>
            <a:ext cx="2368550" cy="2762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r>
              <a:rPr lang="zh-CN" altLang="zh-CN" b="1" dirty="0">
                <a:solidFill>
                  <a:schemeClr val="bg1">
                    <a:lumMod val="50000"/>
                  </a:schemeClr>
                </a:solidFill>
                <a:latin typeface="微软雅黑" pitchFamily="34" charset="-122"/>
                <a:ea typeface="微软雅黑" pitchFamily="34" charset="-122"/>
              </a:rPr>
              <a:t>年度工作概述</a:t>
            </a:r>
          </a:p>
        </p:txBody>
      </p:sp>
      <p:sp>
        <p:nvSpPr>
          <p:cNvPr id="36" name="MH_Number_2">
            <a:extLst>
              <a:ext uri="{FF2B5EF4-FFF2-40B4-BE49-F238E27FC236}">
                <a16:creationId xmlns:a16="http://schemas.microsoft.com/office/drawing/2014/main" id="{03AFE361-671A-4898-B54D-31A8F87C5FA6}"/>
              </a:ext>
            </a:extLst>
          </p:cNvPr>
          <p:cNvSpPr/>
          <p:nvPr>
            <p:custDataLst>
              <p:tags r:id="rId3"/>
            </p:custDataLst>
          </p:nvPr>
        </p:nvSpPr>
        <p:spPr>
          <a:xfrm>
            <a:off x="3707904" y="2057400"/>
            <a:ext cx="511175" cy="514183"/>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MH_Entry_2">
            <a:extLst>
              <a:ext uri="{FF2B5EF4-FFF2-40B4-BE49-F238E27FC236}">
                <a16:creationId xmlns:a16="http://schemas.microsoft.com/office/drawing/2014/main" id="{08735C14-9829-497C-8323-2187C13BE549}"/>
              </a:ext>
            </a:extLst>
          </p:cNvPr>
          <p:cNvSpPr/>
          <p:nvPr>
            <p:custDataLst>
              <p:tags r:id="rId4"/>
            </p:custDataLst>
          </p:nvPr>
        </p:nvSpPr>
        <p:spPr>
          <a:xfrm>
            <a:off x="4657625" y="2181176"/>
            <a:ext cx="2506663" cy="27781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r>
              <a:rPr lang="zh-CN" altLang="zh-CN" b="1" dirty="0">
                <a:solidFill>
                  <a:schemeClr val="bg1">
                    <a:lumMod val="50000"/>
                  </a:schemeClr>
                </a:solidFill>
                <a:latin typeface="微软雅黑" pitchFamily="34" charset="-122"/>
                <a:ea typeface="微软雅黑" pitchFamily="34" charset="-122"/>
              </a:rPr>
              <a:t>工作完成情况</a:t>
            </a:r>
          </a:p>
        </p:txBody>
      </p:sp>
      <p:sp>
        <p:nvSpPr>
          <p:cNvPr id="38" name="MH_Number_3">
            <a:extLst>
              <a:ext uri="{FF2B5EF4-FFF2-40B4-BE49-F238E27FC236}">
                <a16:creationId xmlns:a16="http://schemas.microsoft.com/office/drawing/2014/main" id="{F9E1D628-05DB-41FE-B0C6-D543B3CE966C}"/>
              </a:ext>
            </a:extLst>
          </p:cNvPr>
          <p:cNvSpPr/>
          <p:nvPr>
            <p:custDataLst>
              <p:tags r:id="rId5"/>
            </p:custDataLst>
          </p:nvPr>
        </p:nvSpPr>
        <p:spPr>
          <a:xfrm>
            <a:off x="3707904" y="2676525"/>
            <a:ext cx="511175" cy="511175"/>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MH_Entry_3">
            <a:extLst>
              <a:ext uri="{FF2B5EF4-FFF2-40B4-BE49-F238E27FC236}">
                <a16:creationId xmlns:a16="http://schemas.microsoft.com/office/drawing/2014/main" id="{3320C3A5-2E42-4C52-8597-3AC5673796AD}"/>
              </a:ext>
            </a:extLst>
          </p:cNvPr>
          <p:cNvSpPr/>
          <p:nvPr>
            <p:custDataLst>
              <p:tags r:id="rId6"/>
            </p:custDataLst>
          </p:nvPr>
        </p:nvSpPr>
        <p:spPr>
          <a:xfrm>
            <a:off x="4657625" y="2800301"/>
            <a:ext cx="2506663" cy="27781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r>
              <a:rPr lang="zh-CN" altLang="zh-CN" b="1" dirty="0">
                <a:solidFill>
                  <a:schemeClr val="bg1">
                    <a:lumMod val="50000"/>
                  </a:schemeClr>
                </a:solidFill>
                <a:latin typeface="微软雅黑" pitchFamily="34" charset="-122"/>
                <a:ea typeface="微软雅黑" pitchFamily="34" charset="-122"/>
              </a:rPr>
              <a:t>成功项目展示</a:t>
            </a:r>
          </a:p>
        </p:txBody>
      </p:sp>
      <p:sp>
        <p:nvSpPr>
          <p:cNvPr id="40" name="MH_Number_4">
            <a:extLst>
              <a:ext uri="{FF2B5EF4-FFF2-40B4-BE49-F238E27FC236}">
                <a16:creationId xmlns:a16="http://schemas.microsoft.com/office/drawing/2014/main" id="{2D9E1F60-65DD-43B3-920F-A89244CD23BC}"/>
              </a:ext>
            </a:extLst>
          </p:cNvPr>
          <p:cNvSpPr/>
          <p:nvPr>
            <p:custDataLst>
              <p:tags r:id="rId7"/>
            </p:custDataLst>
          </p:nvPr>
        </p:nvSpPr>
        <p:spPr>
          <a:xfrm>
            <a:off x="3707904" y="3295650"/>
            <a:ext cx="511175" cy="511175"/>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4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1" name="MH_Entry_4">
            <a:extLst>
              <a:ext uri="{FF2B5EF4-FFF2-40B4-BE49-F238E27FC236}">
                <a16:creationId xmlns:a16="http://schemas.microsoft.com/office/drawing/2014/main" id="{AF78DEC1-23A1-44D0-86CE-684BC4960676}"/>
              </a:ext>
            </a:extLst>
          </p:cNvPr>
          <p:cNvSpPr/>
          <p:nvPr>
            <p:custDataLst>
              <p:tags r:id="rId8"/>
            </p:custDataLst>
          </p:nvPr>
        </p:nvSpPr>
        <p:spPr>
          <a:xfrm>
            <a:off x="4657625" y="3447653"/>
            <a:ext cx="2506663" cy="2762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r>
              <a:rPr lang="zh-CN" altLang="zh-CN" b="1" dirty="0">
                <a:solidFill>
                  <a:schemeClr val="bg1">
                    <a:lumMod val="50000"/>
                  </a:schemeClr>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748625947"/>
      </p:ext>
    </p:extLst>
  </p:cSld>
  <p:clrMapOvr>
    <a:masterClrMapping/>
  </p:clrMapOvr>
  <mc:AlternateContent xmlns:mc="http://schemas.openxmlformats.org/markup-compatibility/2006">
    <mc:Choice xmlns:p14="http://schemas.microsoft.com/office/powerpoint/2010/main" Requires="p14">
      <p:transition spd="slow" p14:dur="1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4*#ppt_w"/>
                                          </p:val>
                                        </p:tav>
                                        <p:tav tm="100000">
                                          <p:val>
                                            <p:strVal val="#ppt_w"/>
                                          </p:val>
                                        </p:tav>
                                      </p:tavLst>
                                    </p:anim>
                                    <p:anim calcmode="lin" valueType="num">
                                      <p:cBhvr>
                                        <p:cTn id="22" dur="500" fill="hold"/>
                                        <p:tgtEl>
                                          <p:spTgt spid="33"/>
                                        </p:tgtEl>
                                        <p:attrNameLst>
                                          <p:attrName>ppt_h</p:attrName>
                                        </p:attrNameLst>
                                      </p:cBhvr>
                                      <p:tavLst>
                                        <p:tav tm="0">
                                          <p:val>
                                            <p:strVal val="4*#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down)">
                                      <p:cBhvr>
                                        <p:cTn id="52" dur="500"/>
                                        <p:tgtEl>
                                          <p:spTgt spid="3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down)">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1034105" y="4038203"/>
            <a:ext cx="726792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buFont typeface="Arial" charset="0"/>
              <a:buNone/>
            </a:pPr>
            <a:r>
              <a:rPr lang="zh-CN" altLang="en-US" sz="1050" dirty="0">
                <a:solidFill>
                  <a:schemeClr val="bg1">
                    <a:lumMod val="50000"/>
                  </a:schemeClr>
                </a:solidFill>
                <a:latin typeface="微软雅黑" pitchFamily="34" charset="-122"/>
                <a:ea typeface="微软雅黑" pitchFamily="34" charset="-122"/>
              </a:rPr>
              <a:t>我们工作室致力于专业</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模板的发布，课件及汇报</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的美化，并为您提供专业的</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个性定制服务。我们秉承“给您演示的光和热”的理念，为您分担职场压力</a:t>
            </a:r>
            <a:r>
              <a:rPr lang="en-US" altLang="zh-CN" sz="1050" dirty="0">
                <a:solidFill>
                  <a:schemeClr val="bg1">
                    <a:lumMod val="50000"/>
                  </a:schemeClr>
                </a:solidFill>
                <a:latin typeface="微软雅黑" pitchFamily="34" charset="-122"/>
                <a:ea typeface="微软雅黑" pitchFamily="34" charset="-122"/>
              </a:rPr>
              <a:t>,</a:t>
            </a:r>
            <a:r>
              <a:rPr lang="zh-CN" altLang="en-US" sz="1050" dirty="0">
                <a:solidFill>
                  <a:schemeClr val="bg1">
                    <a:lumMod val="50000"/>
                  </a:schemeClr>
                </a:solidFill>
                <a:latin typeface="微软雅黑" pitchFamily="34" charset="-122"/>
                <a:ea typeface="微软雅黑" pitchFamily="34" charset="-122"/>
              </a:rPr>
              <a:t>让您的每一次亮相都信心澎湃。专业的团队，完善的售后，热情的服务，科学严谨的逻辑，一丝不苟的工作态度，定能使您的发展如虎添翼！</a:t>
            </a:r>
            <a:endParaRPr lang="en-US" sz="1050" dirty="0">
              <a:solidFill>
                <a:schemeClr val="bg1">
                  <a:lumMod val="50000"/>
                </a:schemeClr>
              </a:solidFill>
              <a:latin typeface="微软雅黑" pitchFamily="34" charset="-122"/>
              <a:ea typeface="微软雅黑" pitchFamily="34" charset="-122"/>
            </a:endParaRPr>
          </a:p>
        </p:txBody>
      </p:sp>
      <p:sp>
        <p:nvSpPr>
          <p:cNvPr id="6" name="矩形 16"/>
          <p:cNvSpPr>
            <a:spLocks noChangeArrowheads="1"/>
          </p:cNvSpPr>
          <p:nvPr/>
        </p:nvSpPr>
        <p:spPr bwMode="auto">
          <a:xfrm>
            <a:off x="775198" y="2280970"/>
            <a:ext cx="2266054" cy="1466996"/>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68571" tIns="34285" rIns="68571" bIns="34285" anchor="ctr"/>
          <a:lstStyle/>
          <a:p>
            <a:pPr algn="ctr">
              <a:buFont typeface="Arial" charset="0"/>
              <a:buNone/>
            </a:pPr>
            <a:endParaRPr lang="zh-CN" altLang="en-US" sz="1200" dirty="0">
              <a:solidFill>
                <a:schemeClr val="bg1">
                  <a:lumMod val="50000"/>
                </a:schemeClr>
              </a:solidFill>
            </a:endParaRPr>
          </a:p>
        </p:txBody>
      </p:sp>
      <p:sp>
        <p:nvSpPr>
          <p:cNvPr id="7" name="圆角矩形 17"/>
          <p:cNvSpPr>
            <a:spLocks noChangeArrowheads="1"/>
          </p:cNvSpPr>
          <p:nvPr/>
        </p:nvSpPr>
        <p:spPr bwMode="auto">
          <a:xfrm>
            <a:off x="1432126" y="1263860"/>
            <a:ext cx="952198" cy="951541"/>
          </a:xfrm>
          <a:prstGeom prst="roundRect">
            <a:avLst>
              <a:gd name="adj" fmla="val 16667"/>
            </a:avLst>
          </a:prstGeom>
          <a:solidFill>
            <a:schemeClr val="accent1"/>
          </a:solidFill>
          <a:ln>
            <a:noFill/>
          </a:ln>
          <a:extLst/>
        </p:spPr>
        <p:txBody>
          <a:bodyPr lIns="68571" tIns="34285" rIns="68571" bIns="34285" anchor="ctr"/>
          <a:lstStyle/>
          <a:p>
            <a:pPr algn="ctr">
              <a:buFont typeface="Arial" charset="0"/>
              <a:buNone/>
            </a:pPr>
            <a:endParaRPr lang="zh-CN" altLang="en-US" sz="1500" dirty="0">
              <a:solidFill>
                <a:schemeClr val="bg1">
                  <a:lumMod val="50000"/>
                </a:schemeClr>
              </a:solidFill>
            </a:endParaRPr>
          </a:p>
        </p:txBody>
      </p:sp>
      <p:sp>
        <p:nvSpPr>
          <p:cNvPr id="9" name="文本框 13"/>
          <p:cNvSpPr txBox="1">
            <a:spLocks noChangeArrowheads="1"/>
          </p:cNvSpPr>
          <p:nvPr/>
        </p:nvSpPr>
        <p:spPr bwMode="auto">
          <a:xfrm>
            <a:off x="1056520" y="2491830"/>
            <a:ext cx="1703409" cy="28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400" b="1" dirty="0">
                <a:solidFill>
                  <a:schemeClr val="bg1">
                    <a:lumMod val="50000"/>
                  </a:schemeClr>
                </a:solidFill>
                <a:latin typeface="微软雅黑" pitchFamily="34" charset="-122"/>
                <a:ea typeface="微软雅黑" pitchFamily="34" charset="-122"/>
              </a:rPr>
              <a:t>单击添加标题</a:t>
            </a:r>
          </a:p>
        </p:txBody>
      </p:sp>
      <p:sp>
        <p:nvSpPr>
          <p:cNvPr id="10" name="文本框 14"/>
          <p:cNvSpPr txBox="1">
            <a:spLocks noChangeArrowheads="1"/>
          </p:cNvSpPr>
          <p:nvPr/>
        </p:nvSpPr>
        <p:spPr bwMode="auto">
          <a:xfrm>
            <a:off x="1078567" y="2891552"/>
            <a:ext cx="1681361" cy="60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050" dirty="0">
                <a:solidFill>
                  <a:schemeClr val="bg1">
                    <a:lumMod val="50000"/>
                  </a:schemeClr>
                </a:solidFill>
                <a:latin typeface="微软雅黑" pitchFamily="34" charset="-122"/>
                <a:ea typeface="微软雅黑" pitchFamily="34" charset="-122"/>
              </a:rPr>
              <a:t>我们工作室致力于专业</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模板的发布，专业的</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个性定制服务</a:t>
            </a:r>
            <a:r>
              <a:rPr lang="zh-CN" altLang="en-US" sz="1400" dirty="0">
                <a:solidFill>
                  <a:schemeClr val="bg1">
                    <a:lumMod val="50000"/>
                  </a:schemeClr>
                </a:solidFill>
                <a:latin typeface="微软雅黑" pitchFamily="34" charset="-122"/>
                <a:ea typeface="微软雅黑" pitchFamily="34" charset="-122"/>
              </a:rPr>
              <a:t>。</a:t>
            </a:r>
          </a:p>
        </p:txBody>
      </p:sp>
      <p:sp>
        <p:nvSpPr>
          <p:cNvPr id="11" name="Freeform 394"/>
          <p:cNvSpPr>
            <a:spLocks noEditPoints="1"/>
          </p:cNvSpPr>
          <p:nvPr/>
        </p:nvSpPr>
        <p:spPr bwMode="auto">
          <a:xfrm>
            <a:off x="1720082" y="1529319"/>
            <a:ext cx="376284" cy="326047"/>
          </a:xfrm>
          <a:custGeom>
            <a:avLst/>
            <a:gdLst>
              <a:gd name="T0" fmla="*/ 2147483647 w 183"/>
              <a:gd name="T1" fmla="*/ 2147483647 h 159"/>
              <a:gd name="T2" fmla="*/ 2147483647 w 183"/>
              <a:gd name="T3" fmla="*/ 2147483647 h 159"/>
              <a:gd name="T4" fmla="*/ 2147483647 w 183"/>
              <a:gd name="T5" fmla="*/ 2147483647 h 159"/>
              <a:gd name="T6" fmla="*/ 2147483647 w 183"/>
              <a:gd name="T7" fmla="*/ 2147483647 h 159"/>
              <a:gd name="T8" fmla="*/ 2147483647 w 183"/>
              <a:gd name="T9" fmla="*/ 2147483647 h 159"/>
              <a:gd name="T10" fmla="*/ 2147483647 w 183"/>
              <a:gd name="T11" fmla="*/ 2147483647 h 159"/>
              <a:gd name="T12" fmla="*/ 2147483647 w 183"/>
              <a:gd name="T13" fmla="*/ 2147483647 h 159"/>
              <a:gd name="T14" fmla="*/ 2147483647 w 183"/>
              <a:gd name="T15" fmla="*/ 2147483647 h 159"/>
              <a:gd name="T16" fmla="*/ 2147483647 w 183"/>
              <a:gd name="T17" fmla="*/ 2147483647 h 159"/>
              <a:gd name="T18" fmla="*/ 2147483647 w 183"/>
              <a:gd name="T19" fmla="*/ 2147483647 h 159"/>
              <a:gd name="T20" fmla="*/ 2147483647 w 183"/>
              <a:gd name="T21" fmla="*/ 2147483647 h 159"/>
              <a:gd name="T22" fmla="*/ 2147483647 w 183"/>
              <a:gd name="T23" fmla="*/ 2147483647 h 159"/>
              <a:gd name="T24" fmla="*/ 2147483647 w 183"/>
              <a:gd name="T25" fmla="*/ 2147483647 h 159"/>
              <a:gd name="T26" fmla="*/ 2147483647 w 183"/>
              <a:gd name="T27" fmla="*/ 2147483647 h 159"/>
              <a:gd name="T28" fmla="*/ 2147483647 w 183"/>
              <a:gd name="T29" fmla="*/ 2147483647 h 159"/>
              <a:gd name="T30" fmla="*/ 2147483647 w 183"/>
              <a:gd name="T31" fmla="*/ 2147483647 h 159"/>
              <a:gd name="T32" fmla="*/ 2147483647 w 183"/>
              <a:gd name="T33" fmla="*/ 2147483647 h 159"/>
              <a:gd name="T34" fmla="*/ 2147483647 w 183"/>
              <a:gd name="T35" fmla="*/ 2147483647 h 159"/>
              <a:gd name="T36" fmla="*/ 2147483647 w 183"/>
              <a:gd name="T37" fmla="*/ 2147483647 h 159"/>
              <a:gd name="T38" fmla="*/ 2147483647 w 183"/>
              <a:gd name="T39" fmla="*/ 2147483647 h 159"/>
              <a:gd name="T40" fmla="*/ 2147483647 w 183"/>
              <a:gd name="T41" fmla="*/ 2147483647 h 159"/>
              <a:gd name="T42" fmla="*/ 2147483647 w 183"/>
              <a:gd name="T43" fmla="*/ 2147483647 h 159"/>
              <a:gd name="T44" fmla="*/ 2147483647 w 183"/>
              <a:gd name="T45" fmla="*/ 2147483647 h 159"/>
              <a:gd name="T46" fmla="*/ 2147483647 w 183"/>
              <a:gd name="T47" fmla="*/ 2147483647 h 159"/>
              <a:gd name="T48" fmla="*/ 2147483647 w 183"/>
              <a:gd name="T49" fmla="*/ 2147483647 h 159"/>
              <a:gd name="T50" fmla="*/ 2147483647 w 183"/>
              <a:gd name="T51" fmla="*/ 2147483647 h 159"/>
              <a:gd name="T52" fmla="*/ 2147483647 w 183"/>
              <a:gd name="T53" fmla="*/ 2147483647 h 159"/>
              <a:gd name="T54" fmla="*/ 2147483647 w 183"/>
              <a:gd name="T55" fmla="*/ 0 h 159"/>
              <a:gd name="T56" fmla="*/ 2147483647 w 183"/>
              <a:gd name="T57" fmla="*/ 2147483647 h 159"/>
              <a:gd name="T58" fmla="*/ 2147483647 w 183"/>
              <a:gd name="T59" fmla="*/ 2147483647 h 159"/>
              <a:gd name="T60" fmla="*/ 0 w 183"/>
              <a:gd name="T61" fmla="*/ 2147483647 h 159"/>
              <a:gd name="T62" fmla="*/ 0 w 183"/>
              <a:gd name="T63" fmla="*/ 2147483647 h 159"/>
              <a:gd name="T64" fmla="*/ 2147483647 w 183"/>
              <a:gd name="T65" fmla="*/ 2147483647 h 159"/>
              <a:gd name="T66" fmla="*/ 2147483647 w 183"/>
              <a:gd name="T67" fmla="*/ 2147483647 h 159"/>
              <a:gd name="T68" fmla="*/ 2147483647 w 183"/>
              <a:gd name="T69" fmla="*/ 2147483647 h 159"/>
              <a:gd name="T70" fmla="*/ 2147483647 w 183"/>
              <a:gd name="T71" fmla="*/ 2147483647 h 159"/>
              <a:gd name="T72" fmla="*/ 2147483647 w 183"/>
              <a:gd name="T73" fmla="*/ 2147483647 h 159"/>
              <a:gd name="T74" fmla="*/ 2147483647 w 183"/>
              <a:gd name="T75" fmla="*/ 2147483647 h 159"/>
              <a:gd name="T76" fmla="*/ 2147483647 w 183"/>
              <a:gd name="T77" fmla="*/ 0 h 159"/>
              <a:gd name="T78" fmla="*/ 2147483647 w 183"/>
              <a:gd name="T79" fmla="*/ 0 h 1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0214" tIns="30107" rIns="60214" bIns="30107"/>
          <a:lstStyle/>
          <a:p>
            <a:endParaRPr lang="zh-CN" altLang="en-US" sz="1500" dirty="0">
              <a:solidFill>
                <a:schemeClr val="bg1">
                  <a:lumMod val="50000"/>
                </a:schemeClr>
              </a:solidFill>
            </a:endParaRPr>
          </a:p>
        </p:txBody>
      </p:sp>
      <p:sp>
        <p:nvSpPr>
          <p:cNvPr id="12" name="矩形 23"/>
          <p:cNvSpPr>
            <a:spLocks noChangeArrowheads="1"/>
          </p:cNvSpPr>
          <p:nvPr/>
        </p:nvSpPr>
        <p:spPr bwMode="auto">
          <a:xfrm>
            <a:off x="3475887" y="2280970"/>
            <a:ext cx="2266054" cy="1466996"/>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68571" tIns="34285" rIns="68571" bIns="34285" anchor="ctr"/>
          <a:lstStyle/>
          <a:p>
            <a:pPr algn="ctr">
              <a:buFont typeface="Arial" charset="0"/>
              <a:buNone/>
            </a:pPr>
            <a:endParaRPr lang="zh-CN" altLang="en-US" sz="1200" dirty="0">
              <a:solidFill>
                <a:schemeClr val="bg1">
                  <a:lumMod val="50000"/>
                </a:schemeClr>
              </a:solidFill>
            </a:endParaRPr>
          </a:p>
        </p:txBody>
      </p:sp>
      <p:sp>
        <p:nvSpPr>
          <p:cNvPr id="13" name="圆角矩形 24"/>
          <p:cNvSpPr>
            <a:spLocks noChangeArrowheads="1"/>
          </p:cNvSpPr>
          <p:nvPr/>
        </p:nvSpPr>
        <p:spPr bwMode="auto">
          <a:xfrm>
            <a:off x="4132815" y="1252039"/>
            <a:ext cx="952198" cy="951541"/>
          </a:xfrm>
          <a:prstGeom prst="roundRect">
            <a:avLst>
              <a:gd name="adj" fmla="val 16667"/>
            </a:avLst>
          </a:prstGeom>
          <a:solidFill>
            <a:schemeClr val="accent2"/>
          </a:solidFill>
          <a:ln>
            <a:noFill/>
          </a:ln>
          <a:extLst/>
        </p:spPr>
        <p:txBody>
          <a:bodyPr lIns="68571" tIns="34285" rIns="68571" bIns="34285" anchor="ctr"/>
          <a:lstStyle/>
          <a:p>
            <a:pPr algn="ctr">
              <a:buFont typeface="Arial" charset="0"/>
              <a:buNone/>
            </a:pPr>
            <a:endParaRPr lang="zh-CN" altLang="en-US" sz="1500" dirty="0">
              <a:solidFill>
                <a:schemeClr val="bg1">
                  <a:lumMod val="50000"/>
                </a:schemeClr>
              </a:solidFill>
            </a:endParaRPr>
          </a:p>
        </p:txBody>
      </p:sp>
      <p:sp>
        <p:nvSpPr>
          <p:cNvPr id="14" name="文本框 20"/>
          <p:cNvSpPr txBox="1">
            <a:spLocks noChangeArrowheads="1"/>
          </p:cNvSpPr>
          <p:nvPr/>
        </p:nvSpPr>
        <p:spPr bwMode="auto">
          <a:xfrm>
            <a:off x="3757209" y="2491830"/>
            <a:ext cx="1703409" cy="28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400" b="1">
                <a:solidFill>
                  <a:schemeClr val="bg1">
                    <a:lumMod val="50000"/>
                  </a:schemeClr>
                </a:solidFill>
                <a:latin typeface="微软雅黑" pitchFamily="34" charset="-122"/>
                <a:ea typeface="微软雅黑" pitchFamily="34" charset="-122"/>
              </a:rPr>
              <a:t>单击添加标题</a:t>
            </a:r>
          </a:p>
        </p:txBody>
      </p:sp>
      <p:sp>
        <p:nvSpPr>
          <p:cNvPr id="15" name="文本框 21"/>
          <p:cNvSpPr txBox="1">
            <a:spLocks noChangeArrowheads="1"/>
          </p:cNvSpPr>
          <p:nvPr/>
        </p:nvSpPr>
        <p:spPr bwMode="auto">
          <a:xfrm>
            <a:off x="3805397" y="2914623"/>
            <a:ext cx="168136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050" dirty="0">
                <a:solidFill>
                  <a:schemeClr val="bg1">
                    <a:lumMod val="50000"/>
                  </a:schemeClr>
                </a:solidFill>
                <a:latin typeface="微软雅黑" pitchFamily="34" charset="-122"/>
                <a:ea typeface="微软雅黑" pitchFamily="34" charset="-122"/>
              </a:rPr>
              <a:t>我们工作室致力于专业</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模板的发布，专业的</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个性定制服务。</a:t>
            </a:r>
          </a:p>
        </p:txBody>
      </p:sp>
      <p:sp>
        <p:nvSpPr>
          <p:cNvPr id="16" name="Freeform 15"/>
          <p:cNvSpPr>
            <a:spLocks noEditPoints="1"/>
          </p:cNvSpPr>
          <p:nvPr/>
        </p:nvSpPr>
        <p:spPr bwMode="auto">
          <a:xfrm>
            <a:off x="4461853" y="1529319"/>
            <a:ext cx="294121" cy="349846"/>
          </a:xfrm>
          <a:custGeom>
            <a:avLst/>
            <a:gdLst>
              <a:gd name="T0" fmla="*/ 2147483647 w 671"/>
              <a:gd name="T1" fmla="*/ 2147483647 h 798"/>
              <a:gd name="T2" fmla="*/ 2147483647 w 671"/>
              <a:gd name="T3" fmla="*/ 2147483647 h 798"/>
              <a:gd name="T4" fmla="*/ 2147483647 w 671"/>
              <a:gd name="T5" fmla="*/ 2147483647 h 798"/>
              <a:gd name="T6" fmla="*/ 2147483647 w 671"/>
              <a:gd name="T7" fmla="*/ 2147483647 h 798"/>
              <a:gd name="T8" fmla="*/ 2147483647 w 671"/>
              <a:gd name="T9" fmla="*/ 2147483647 h 798"/>
              <a:gd name="T10" fmla="*/ 2147483647 w 671"/>
              <a:gd name="T11" fmla="*/ 2147483647 h 798"/>
              <a:gd name="T12" fmla="*/ 2147483647 w 671"/>
              <a:gd name="T13" fmla="*/ 2147483647 h 798"/>
              <a:gd name="T14" fmla="*/ 2147483647 w 671"/>
              <a:gd name="T15" fmla="*/ 2147483647 h 798"/>
              <a:gd name="T16" fmla="*/ 2147483647 w 671"/>
              <a:gd name="T17" fmla="*/ 2147483647 h 798"/>
              <a:gd name="T18" fmla="*/ 2147483647 w 671"/>
              <a:gd name="T19" fmla="*/ 2147483647 h 798"/>
              <a:gd name="T20" fmla="*/ 2147483647 w 671"/>
              <a:gd name="T21" fmla="*/ 2147483647 h 798"/>
              <a:gd name="T22" fmla="*/ 2147483647 w 671"/>
              <a:gd name="T23" fmla="*/ 2147483647 h 798"/>
              <a:gd name="T24" fmla="*/ 2147483647 w 671"/>
              <a:gd name="T25" fmla="*/ 2147483647 h 798"/>
              <a:gd name="T26" fmla="*/ 2147483647 w 671"/>
              <a:gd name="T27" fmla="*/ 2147483647 h 798"/>
              <a:gd name="T28" fmla="*/ 2147483647 w 671"/>
              <a:gd name="T29" fmla="*/ 2147483647 h 798"/>
              <a:gd name="T30" fmla="*/ 2147483647 w 671"/>
              <a:gd name="T31" fmla="*/ 2147483647 h 798"/>
              <a:gd name="T32" fmla="*/ 2147483647 w 671"/>
              <a:gd name="T33" fmla="*/ 2147483647 h 798"/>
              <a:gd name="T34" fmla="*/ 2147483647 w 671"/>
              <a:gd name="T35" fmla="*/ 2147483647 h 798"/>
              <a:gd name="T36" fmla="*/ 2147483647 w 671"/>
              <a:gd name="T37" fmla="*/ 2147483647 h 798"/>
              <a:gd name="T38" fmla="*/ 2147483647 w 671"/>
              <a:gd name="T39" fmla="*/ 2147483647 h 798"/>
              <a:gd name="T40" fmla="*/ 2147483647 w 671"/>
              <a:gd name="T41" fmla="*/ 2147483647 h 798"/>
              <a:gd name="T42" fmla="*/ 2147483647 w 671"/>
              <a:gd name="T43" fmla="*/ 2147483647 h 798"/>
              <a:gd name="T44" fmla="*/ 2147483647 w 671"/>
              <a:gd name="T45" fmla="*/ 2147483647 h 798"/>
              <a:gd name="T46" fmla="*/ 2147483647 w 671"/>
              <a:gd name="T47" fmla="*/ 2147483647 h 798"/>
              <a:gd name="T48" fmla="*/ 2147483647 w 671"/>
              <a:gd name="T49" fmla="*/ 2147483647 h 798"/>
              <a:gd name="T50" fmla="*/ 2147483647 w 671"/>
              <a:gd name="T51" fmla="*/ 2147483647 h 798"/>
              <a:gd name="T52" fmla="*/ 2147483647 w 671"/>
              <a:gd name="T53" fmla="*/ 2147483647 h 798"/>
              <a:gd name="T54" fmla="*/ 2147483647 w 671"/>
              <a:gd name="T55" fmla="*/ 2147483647 h 798"/>
              <a:gd name="T56" fmla="*/ 2147483647 w 671"/>
              <a:gd name="T57" fmla="*/ 2147483647 h 798"/>
              <a:gd name="T58" fmla="*/ 0 w 671"/>
              <a:gd name="T59" fmla="*/ 2147483647 h 798"/>
              <a:gd name="T60" fmla="*/ 0 w 671"/>
              <a:gd name="T61" fmla="*/ 2147483647 h 798"/>
              <a:gd name="T62" fmla="*/ 2147483647 w 671"/>
              <a:gd name="T63" fmla="*/ 2147483647 h 798"/>
              <a:gd name="T64" fmla="*/ 2147483647 w 671"/>
              <a:gd name="T65" fmla="*/ 2147483647 h 798"/>
              <a:gd name="T66" fmla="*/ 2147483647 w 671"/>
              <a:gd name="T67" fmla="*/ 2147483647 h 798"/>
              <a:gd name="T68" fmla="*/ 2147483647 w 671"/>
              <a:gd name="T69" fmla="*/ 2147483647 h 798"/>
              <a:gd name="T70" fmla="*/ 2147483647 w 671"/>
              <a:gd name="T71" fmla="*/ 2147483647 h 798"/>
              <a:gd name="T72" fmla="*/ 2147483647 w 671"/>
              <a:gd name="T73" fmla="*/ 2147483647 h 798"/>
              <a:gd name="T74" fmla="*/ 2147483647 w 671"/>
              <a:gd name="T75" fmla="*/ 2147483647 h 798"/>
              <a:gd name="T76" fmla="*/ 2147483647 w 671"/>
              <a:gd name="T77" fmla="*/ 2147483647 h 798"/>
              <a:gd name="T78" fmla="*/ 2147483647 w 671"/>
              <a:gd name="T79" fmla="*/ 2147483647 h 798"/>
              <a:gd name="T80" fmla="*/ 2147483647 w 671"/>
              <a:gd name="T81" fmla="*/ 2147483647 h 798"/>
              <a:gd name="T82" fmla="*/ 2147483647 w 671"/>
              <a:gd name="T83" fmla="*/ 2147483647 h 798"/>
              <a:gd name="T84" fmla="*/ 2147483647 w 671"/>
              <a:gd name="T85" fmla="*/ 2147483647 h 798"/>
              <a:gd name="T86" fmla="*/ 2147483647 w 671"/>
              <a:gd name="T87" fmla="*/ 2147483647 h 798"/>
              <a:gd name="T88" fmla="*/ 2147483647 w 671"/>
              <a:gd name="T89" fmla="*/ 2147483647 h 798"/>
              <a:gd name="T90" fmla="*/ 2147483647 w 671"/>
              <a:gd name="T91" fmla="*/ 2147483647 h 798"/>
              <a:gd name="T92" fmla="*/ 2147483647 w 671"/>
              <a:gd name="T93" fmla="*/ 2147483647 h 798"/>
              <a:gd name="T94" fmla="*/ 2147483647 w 671"/>
              <a:gd name="T95" fmla="*/ 2147483647 h 798"/>
              <a:gd name="T96" fmla="*/ 2147483647 w 671"/>
              <a:gd name="T97" fmla="*/ 2147483647 h 798"/>
              <a:gd name="T98" fmla="*/ 2147483647 w 671"/>
              <a:gd name="T99" fmla="*/ 2147483647 h 798"/>
              <a:gd name="T100" fmla="*/ 2147483647 w 671"/>
              <a:gd name="T101" fmla="*/ 2147483647 h 798"/>
              <a:gd name="T102" fmla="*/ 2147483647 w 671"/>
              <a:gd name="T103" fmla="*/ 2147483647 h 798"/>
              <a:gd name="T104" fmla="*/ 2147483647 w 671"/>
              <a:gd name="T105" fmla="*/ 2147483647 h 7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endParaRPr lang="zh-CN" altLang="en-US" sz="1500" dirty="0">
              <a:solidFill>
                <a:schemeClr val="bg1">
                  <a:lumMod val="50000"/>
                </a:schemeClr>
              </a:solidFill>
            </a:endParaRPr>
          </a:p>
        </p:txBody>
      </p:sp>
      <p:sp>
        <p:nvSpPr>
          <p:cNvPr id="17" name="矩形 26"/>
          <p:cNvSpPr>
            <a:spLocks noChangeArrowheads="1"/>
          </p:cNvSpPr>
          <p:nvPr/>
        </p:nvSpPr>
        <p:spPr bwMode="auto">
          <a:xfrm>
            <a:off x="6175385" y="2280970"/>
            <a:ext cx="2266055" cy="1466996"/>
          </a:xfrm>
          <a:prstGeom prst="rect">
            <a:avLst/>
          </a:prstGeom>
          <a:noFill/>
          <a:ln w="19050">
            <a:solidFill>
              <a:schemeClr val="accent3"/>
            </a:solidFill>
            <a:miter lim="800000"/>
            <a:headEnd/>
            <a:tailEnd/>
          </a:ln>
          <a:extLst>
            <a:ext uri="{909E8E84-426E-40DD-AFC4-6F175D3DCCD1}">
              <a14:hiddenFill xmlns:a14="http://schemas.microsoft.com/office/drawing/2010/main">
                <a:solidFill>
                  <a:srgbClr val="FFFFFF"/>
                </a:solidFill>
              </a14:hiddenFill>
            </a:ext>
          </a:extLst>
        </p:spPr>
        <p:txBody>
          <a:bodyPr lIns="68571" tIns="34285" rIns="68571" bIns="34285" anchor="ctr"/>
          <a:lstStyle/>
          <a:p>
            <a:pPr algn="ctr">
              <a:buFont typeface="Arial" charset="0"/>
              <a:buNone/>
            </a:pPr>
            <a:endParaRPr lang="zh-CN" altLang="en-US" sz="1200" dirty="0">
              <a:solidFill>
                <a:schemeClr val="bg1">
                  <a:lumMod val="50000"/>
                </a:schemeClr>
              </a:solidFill>
            </a:endParaRPr>
          </a:p>
        </p:txBody>
      </p:sp>
      <p:sp>
        <p:nvSpPr>
          <p:cNvPr id="18" name="圆角矩形 27"/>
          <p:cNvSpPr>
            <a:spLocks noChangeArrowheads="1"/>
          </p:cNvSpPr>
          <p:nvPr/>
        </p:nvSpPr>
        <p:spPr bwMode="auto">
          <a:xfrm>
            <a:off x="6832314" y="1216573"/>
            <a:ext cx="952199" cy="951541"/>
          </a:xfrm>
          <a:prstGeom prst="roundRect">
            <a:avLst>
              <a:gd name="adj" fmla="val 16667"/>
            </a:avLst>
          </a:prstGeom>
          <a:solidFill>
            <a:schemeClr val="accent3"/>
          </a:solidFill>
          <a:ln>
            <a:noFill/>
          </a:ln>
          <a:extLst/>
        </p:spPr>
        <p:txBody>
          <a:bodyPr lIns="68571" tIns="34285" rIns="68571" bIns="34285" anchor="ctr"/>
          <a:lstStyle/>
          <a:p>
            <a:pPr algn="ctr">
              <a:buFont typeface="Arial" charset="0"/>
              <a:buNone/>
            </a:pPr>
            <a:endParaRPr lang="zh-CN" altLang="en-US" sz="1500" dirty="0">
              <a:solidFill>
                <a:schemeClr val="bg1">
                  <a:lumMod val="50000"/>
                </a:schemeClr>
              </a:solidFill>
            </a:endParaRPr>
          </a:p>
        </p:txBody>
      </p:sp>
      <p:sp>
        <p:nvSpPr>
          <p:cNvPr id="19" name="文本框 28"/>
          <p:cNvSpPr txBox="1">
            <a:spLocks noChangeArrowheads="1"/>
          </p:cNvSpPr>
          <p:nvPr/>
        </p:nvSpPr>
        <p:spPr bwMode="auto">
          <a:xfrm>
            <a:off x="6456708" y="2498335"/>
            <a:ext cx="1703409" cy="28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400" b="1">
                <a:solidFill>
                  <a:schemeClr val="bg1">
                    <a:lumMod val="50000"/>
                  </a:schemeClr>
                </a:solidFill>
                <a:latin typeface="微软雅黑" pitchFamily="34" charset="-122"/>
                <a:ea typeface="微软雅黑" pitchFamily="34" charset="-122"/>
              </a:rPr>
              <a:t>单击添加标题</a:t>
            </a:r>
          </a:p>
        </p:txBody>
      </p:sp>
      <p:sp>
        <p:nvSpPr>
          <p:cNvPr id="20" name="文本框 29"/>
          <p:cNvSpPr txBox="1">
            <a:spLocks noChangeArrowheads="1"/>
          </p:cNvSpPr>
          <p:nvPr/>
        </p:nvSpPr>
        <p:spPr bwMode="auto">
          <a:xfrm>
            <a:off x="6478755" y="2914624"/>
            <a:ext cx="168136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buFont typeface="Arial" charset="0"/>
              <a:buNone/>
            </a:pPr>
            <a:r>
              <a:rPr lang="zh-CN" altLang="en-US" sz="1050" dirty="0">
                <a:solidFill>
                  <a:schemeClr val="bg1">
                    <a:lumMod val="50000"/>
                  </a:schemeClr>
                </a:solidFill>
                <a:latin typeface="微软雅黑" pitchFamily="34" charset="-122"/>
                <a:ea typeface="微软雅黑" pitchFamily="34" charset="-122"/>
              </a:rPr>
              <a:t>我们工作室致力于专业</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模板的发布，专业的</a:t>
            </a:r>
            <a:r>
              <a:rPr lang="en-US" altLang="zh-CN" sz="1050" dirty="0">
                <a:solidFill>
                  <a:schemeClr val="bg1">
                    <a:lumMod val="50000"/>
                  </a:schemeClr>
                </a:solidFill>
                <a:latin typeface="微软雅黑" pitchFamily="34" charset="-122"/>
                <a:ea typeface="微软雅黑" pitchFamily="34" charset="-122"/>
              </a:rPr>
              <a:t>PPT</a:t>
            </a:r>
            <a:r>
              <a:rPr lang="zh-CN" altLang="en-US" sz="1050" dirty="0">
                <a:solidFill>
                  <a:schemeClr val="bg1">
                    <a:lumMod val="50000"/>
                  </a:schemeClr>
                </a:solidFill>
                <a:latin typeface="微软雅黑" pitchFamily="34" charset="-122"/>
                <a:ea typeface="微软雅黑" pitchFamily="34" charset="-122"/>
              </a:rPr>
              <a:t>个性定制服务。</a:t>
            </a:r>
          </a:p>
        </p:txBody>
      </p:sp>
      <p:pic>
        <p:nvPicPr>
          <p:cNvPr id="21" name="组合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5855" y="1500660"/>
            <a:ext cx="384096" cy="38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246279"/>
      </p:ext>
    </p:extLst>
  </p:cSld>
  <p:clrMapOvr>
    <a:masterClrMapping/>
  </p:clrMapOvr>
  <mc:AlternateContent xmlns:mc="http://schemas.openxmlformats.org/markup-compatibility/2006">
    <mc:Choice xmlns:p14="http://schemas.microsoft.com/office/powerpoint/2010/main" Requires="p14">
      <p:transition spd="slow" p14:dur="1250" advClick="0" advTm="1000">
        <p:push dir="u"/>
      </p:transition>
    </mc:Choice>
    <mc:Fallback>
      <p:transition spd="slow" advClick="0" advTm="1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1200"/>
                            </p:stCondLst>
                            <p:childTnLst>
                              <p:par>
                                <p:cTn id="51" presetID="42"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2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2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0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0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par>
                          <p:cTn id="81" fill="hold">
                            <p:stCondLst>
                              <p:cond delay="2400"/>
                            </p:stCondLst>
                            <p:childTnLst>
                              <p:par>
                                <p:cTn id="82" presetID="42" presetClass="entr" presetSubtype="0" fill="hold" grpId="0" nodeType="after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p:bldP spid="11" grpId="0" animBg="1"/>
      <p:bldP spid="12" grpId="0" animBg="1"/>
      <p:bldP spid="13" grpId="0" animBg="1"/>
      <p:bldP spid="14" grpId="0"/>
      <p:bldP spid="15" grpId="0"/>
      <p:bldP spid="16" grpId="0" animBg="1"/>
      <p:bldP spid="17" grpId="0" animBg="1"/>
      <p:bldP spid="18" grpId="0" animBg="1"/>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194257" y="1563207"/>
            <a:ext cx="6625331" cy="3691386"/>
            <a:chOff x="0" y="0"/>
            <a:chExt cx="8006336" cy="4459927"/>
          </a:xfrm>
        </p:grpSpPr>
        <p:sp>
          <p:nvSpPr>
            <p:cNvPr id="20486" name="空心弧 2"/>
            <p:cNvSpPr>
              <a:spLocks/>
            </p:cNvSpPr>
            <p:nvPr/>
          </p:nvSpPr>
          <p:spPr bwMode="auto">
            <a:xfrm>
              <a:off x="1712904" y="21100"/>
              <a:ext cx="4427078" cy="4427317"/>
            </a:xfrm>
            <a:custGeom>
              <a:avLst/>
              <a:gdLst>
                <a:gd name="T0" fmla="*/ 0 w 4427078"/>
                <a:gd name="T1" fmla="*/ 2213659 h 4427317"/>
                <a:gd name="T2" fmla="*/ 1134026 w 4427078"/>
                <a:gd name="T3" fmla="*/ 281097 h 4427317"/>
                <a:gd name="T4" fmla="*/ 3374271 w 4427078"/>
                <a:gd name="T5" fmla="*/ 328761 h 4427317"/>
                <a:gd name="T6" fmla="*/ 3254511 w 4427078"/>
                <a:gd name="T7" fmla="*/ 523236 h 4427317"/>
                <a:gd name="T8" fmla="*/ 1245405 w 4427078"/>
                <a:gd name="T9" fmla="*/ 480490 h 4427317"/>
                <a:gd name="T10" fmla="*/ 228392 w 4427078"/>
                <a:gd name="T11" fmla="*/ 2213659 h 4427317"/>
                <a:gd name="T12" fmla="*/ 0 w 4427078"/>
                <a:gd name="T13" fmla="*/ 2213659 h 4427317"/>
                <a:gd name="T14" fmla="*/ 0 60000 65536"/>
                <a:gd name="T15" fmla="*/ 0 60000 65536"/>
                <a:gd name="T16" fmla="*/ 0 60000 65536"/>
                <a:gd name="T17" fmla="*/ 0 60000 65536"/>
                <a:gd name="T18" fmla="*/ 0 60000 65536"/>
                <a:gd name="T19" fmla="*/ 0 60000 65536"/>
                <a:gd name="T20" fmla="*/ 0 60000 65536"/>
                <a:gd name="T21" fmla="*/ 0 w 4427078"/>
                <a:gd name="T22" fmla="*/ 0 h 4427317"/>
                <a:gd name="T23" fmla="*/ 4427078 w 4427078"/>
                <a:gd name="T24" fmla="*/ 4427317 h 44273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27078" h="4427317">
                  <a:moveTo>
                    <a:pt x="0" y="2213659"/>
                  </a:moveTo>
                  <a:cubicBezTo>
                    <a:pt x="0" y="1411587"/>
                    <a:pt x="433835" y="672258"/>
                    <a:pt x="1134020" y="281097"/>
                  </a:cubicBezTo>
                  <a:cubicBezTo>
                    <a:pt x="1834253" y="-110092"/>
                    <a:pt x="2691308" y="-91857"/>
                    <a:pt x="3374271" y="328761"/>
                  </a:cubicBezTo>
                  <a:lnTo>
                    <a:pt x="3254510" y="523236"/>
                  </a:lnTo>
                  <a:cubicBezTo>
                    <a:pt x="2642013" y="146011"/>
                    <a:pt x="1873384" y="129658"/>
                    <a:pt x="1245399" y="480490"/>
                  </a:cubicBezTo>
                  <a:cubicBezTo>
                    <a:pt x="617462" y="831295"/>
                    <a:pt x="228392" y="1494342"/>
                    <a:pt x="228392" y="2213659"/>
                  </a:cubicBezTo>
                  <a:lnTo>
                    <a:pt x="0" y="2213659"/>
                  </a:lnTo>
                  <a:close/>
                </a:path>
              </a:pathLst>
            </a:custGeom>
            <a:solidFill>
              <a:schemeClr val="accent1"/>
            </a:solidFill>
            <a:ln w="9525">
              <a:noFill/>
              <a:round/>
              <a:headEnd/>
              <a:tailEnd/>
            </a:ln>
          </p:spPr>
          <p:txBody>
            <a:bodyPr/>
            <a:lstStyle/>
            <a:p>
              <a:endParaRPr lang="zh-CN" altLang="en-US" sz="1799"/>
            </a:p>
          </p:txBody>
        </p:sp>
        <p:sp>
          <p:nvSpPr>
            <p:cNvPr id="69638" name="空心弧 3"/>
            <p:cNvSpPr>
              <a:spLocks/>
            </p:cNvSpPr>
            <p:nvPr/>
          </p:nvSpPr>
          <p:spPr bwMode="auto">
            <a:xfrm rot="5833831">
              <a:off x="1739631" y="7796"/>
              <a:ext cx="4427330" cy="4427078"/>
            </a:xfrm>
            <a:custGeom>
              <a:avLst/>
              <a:gdLst>
                <a:gd name="T0" fmla="*/ 1334575 w 4427317"/>
                <a:gd name="T1" fmla="*/ 182025 h 4427078"/>
                <a:gd name="T2" fmla="*/ 3253134 w 4427317"/>
                <a:gd name="T3" fmla="*/ 259220 h 4427078"/>
                <a:gd name="T4" fmla="*/ 3144842 w 4427317"/>
                <a:gd name="T5" fmla="*/ 462819 h 4427078"/>
                <a:gd name="T6" fmla="*/ 1426157 w 4427317"/>
                <a:gd name="T7" fmla="*/ 393666 h 4427078"/>
                <a:gd name="T8" fmla="*/ 1334575 w 4427317"/>
                <a:gd name="T9" fmla="*/ 182025 h 4427078"/>
                <a:gd name="T10" fmla="*/ 0 60000 65536"/>
                <a:gd name="T11" fmla="*/ 0 60000 65536"/>
                <a:gd name="T12" fmla="*/ 0 60000 65536"/>
                <a:gd name="T13" fmla="*/ 0 60000 65536"/>
                <a:gd name="T14" fmla="*/ 0 60000 65536"/>
                <a:gd name="T15" fmla="*/ 0 w 4427317"/>
                <a:gd name="T16" fmla="*/ 0 h 4427078"/>
                <a:gd name="T17" fmla="*/ 4427317 w 4427317"/>
                <a:gd name="T18" fmla="*/ 4427078 h 4427078"/>
              </a:gdLst>
              <a:ahLst/>
              <a:cxnLst>
                <a:cxn ang="T10">
                  <a:pos x="T0" y="T1"/>
                </a:cxn>
                <a:cxn ang="T11">
                  <a:pos x="T2" y="T3"/>
                </a:cxn>
                <a:cxn ang="T12">
                  <a:pos x="T4" y="T5"/>
                </a:cxn>
                <a:cxn ang="T13">
                  <a:pos x="T6" y="T7"/>
                </a:cxn>
                <a:cxn ang="T14">
                  <a:pos x="T8" y="T9"/>
                </a:cxn>
              </a:cxnLst>
              <a:rect l="T15" t="T16" r="T17" b="T18"/>
              <a:pathLst>
                <a:path w="4427317" h="4427078">
                  <a:moveTo>
                    <a:pt x="1334575" y="182025"/>
                  </a:moveTo>
                  <a:cubicBezTo>
                    <a:pt x="1952552" y="-85359"/>
                    <a:pt x="2658640" y="-56949"/>
                    <a:pt x="3253134" y="259220"/>
                  </a:cubicBezTo>
                  <a:lnTo>
                    <a:pt x="3144843" y="462819"/>
                  </a:lnTo>
                  <a:cubicBezTo>
                    <a:pt x="2612282" y="179591"/>
                    <a:pt x="1979754" y="154141"/>
                    <a:pt x="1426157" y="393666"/>
                  </a:cubicBezTo>
                  <a:lnTo>
                    <a:pt x="1334575" y="182025"/>
                  </a:lnTo>
                  <a:close/>
                </a:path>
              </a:pathLst>
            </a:custGeom>
            <a:solidFill>
              <a:schemeClr val="accent4"/>
            </a:solidFill>
            <a:ln w="9525">
              <a:noFill/>
              <a:round/>
              <a:headEnd/>
              <a:tailEnd/>
            </a:ln>
          </p:spPr>
          <p:txBody>
            <a:bodyPr/>
            <a:lstStyle/>
            <a:p>
              <a:pPr>
                <a:defRPr/>
              </a:pPr>
              <a:endParaRPr lang="zh-CN" altLang="en-US" sz="1799"/>
            </a:p>
          </p:txBody>
        </p:sp>
        <p:grpSp>
          <p:nvGrpSpPr>
            <p:cNvPr id="3" name="椭圆 4"/>
            <p:cNvGrpSpPr>
              <a:grpSpLocks/>
            </p:cNvGrpSpPr>
            <p:nvPr/>
          </p:nvGrpSpPr>
          <p:grpSpPr bwMode="auto">
            <a:xfrm>
              <a:off x="2314050" y="622356"/>
              <a:ext cx="3226166" cy="3226340"/>
              <a:chOff x="0" y="0"/>
              <a:chExt cx="2670048" cy="2670048"/>
            </a:xfrm>
          </p:grpSpPr>
          <p:pic>
            <p:nvPicPr>
              <p:cNvPr id="20510" name="椭圆 4"/>
              <p:cNvPicPr>
                <a:picLocks noChangeArrowheads="1"/>
              </p:cNvPicPr>
              <p:nvPr/>
            </p:nvPicPr>
            <p:blipFill>
              <a:blip r:embed="rId3" cstate="print"/>
              <a:srcRect/>
              <a:stretch>
                <a:fillRect/>
              </a:stretch>
            </p:blipFill>
            <p:spPr bwMode="auto">
              <a:xfrm>
                <a:off x="0" y="0"/>
                <a:ext cx="2670048" cy="2670048"/>
              </a:xfrm>
              <a:prstGeom prst="rect">
                <a:avLst/>
              </a:prstGeom>
              <a:noFill/>
              <a:ln w="9525">
                <a:noFill/>
                <a:miter lim="800000"/>
                <a:headEnd/>
                <a:tailEnd/>
              </a:ln>
            </p:spPr>
          </p:pic>
          <p:sp>
            <p:nvSpPr>
              <p:cNvPr id="20511" name="Text Box 7"/>
              <p:cNvSpPr txBox="1">
                <a:spLocks noChangeArrowheads="1"/>
              </p:cNvSpPr>
              <p:nvPr/>
            </p:nvSpPr>
            <p:spPr bwMode="auto">
              <a:xfrm>
                <a:off x="406843" y="407693"/>
                <a:ext cx="1854176" cy="1854074"/>
              </a:xfrm>
              <a:prstGeom prst="rect">
                <a:avLst/>
              </a:prstGeom>
              <a:noFill/>
              <a:ln w="9525">
                <a:noFill/>
                <a:miter lim="800000"/>
                <a:headEnd/>
                <a:tailEnd/>
              </a:ln>
            </p:spPr>
            <p:txBody>
              <a:bodyPr anchor="ctr"/>
              <a:lstStyle/>
              <a:p>
                <a:pPr algn="ctr">
                  <a:buFont typeface="Arial" pitchFamily="34" charset="0"/>
                  <a:buNone/>
                </a:pPr>
                <a:endParaRPr lang="zh-CN" altLang="en-US" sz="1799">
                  <a:solidFill>
                    <a:srgbClr val="FFFFFF"/>
                  </a:solidFill>
                  <a:latin typeface="Calibri" pitchFamily="34" charset="0"/>
                </a:endParaRPr>
              </a:p>
            </p:txBody>
          </p:sp>
        </p:grpSp>
        <p:sp>
          <p:nvSpPr>
            <p:cNvPr id="20489" name="空心弧 5"/>
            <p:cNvSpPr>
              <a:spLocks/>
            </p:cNvSpPr>
            <p:nvPr/>
          </p:nvSpPr>
          <p:spPr bwMode="auto">
            <a:xfrm>
              <a:off x="2054334" y="362548"/>
              <a:ext cx="3744218" cy="3744421"/>
            </a:xfrm>
            <a:custGeom>
              <a:avLst/>
              <a:gdLst>
                <a:gd name="T0" fmla="*/ 0 w 3744218"/>
                <a:gd name="T1" fmla="*/ 1872217 h 3744421"/>
                <a:gd name="T2" fmla="*/ 955267 w 3744218"/>
                <a:gd name="T3" fmla="*/ 239886 h 3744421"/>
                <a:gd name="T4" fmla="*/ 2846308 w 3744218"/>
                <a:gd name="T5" fmla="*/ 273459 h 3744421"/>
                <a:gd name="T6" fmla="*/ 2278508 w 3744218"/>
                <a:gd name="T7" fmla="*/ 1205276 h 3744421"/>
                <a:gd name="T8" fmla="*/ 1489636 w 3744218"/>
                <a:gd name="T9" fmla="*/ 1191269 h 3744421"/>
                <a:gd name="T10" fmla="*/ 1091177 w 3744218"/>
                <a:gd name="T11" fmla="*/ 1872216 h 3744421"/>
                <a:gd name="T12" fmla="*/ 0 w 3744218"/>
                <a:gd name="T13" fmla="*/ 1872217 h 3744421"/>
                <a:gd name="T14" fmla="*/ 0 60000 65536"/>
                <a:gd name="T15" fmla="*/ 0 60000 65536"/>
                <a:gd name="T16" fmla="*/ 0 60000 65536"/>
                <a:gd name="T17" fmla="*/ 0 60000 65536"/>
                <a:gd name="T18" fmla="*/ 0 60000 65536"/>
                <a:gd name="T19" fmla="*/ 0 60000 65536"/>
                <a:gd name="T20" fmla="*/ 0 60000 65536"/>
                <a:gd name="T21" fmla="*/ 0 w 3744218"/>
                <a:gd name="T22" fmla="*/ 0 h 3744421"/>
                <a:gd name="T23" fmla="*/ 3744218 w 3744218"/>
                <a:gd name="T24" fmla="*/ 3744421 h 3744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4218" h="3744421">
                  <a:moveTo>
                    <a:pt x="0" y="1872211"/>
                  </a:moveTo>
                  <a:cubicBezTo>
                    <a:pt x="0" y="1195428"/>
                    <a:pt x="365233" y="571332"/>
                    <a:pt x="955267" y="239886"/>
                  </a:cubicBezTo>
                  <a:cubicBezTo>
                    <a:pt x="1545343" y="-91583"/>
                    <a:pt x="2268369" y="-78746"/>
                    <a:pt x="2846308" y="273459"/>
                  </a:cubicBezTo>
                  <a:lnTo>
                    <a:pt x="2278509" y="1205270"/>
                  </a:lnTo>
                  <a:cubicBezTo>
                    <a:pt x="2037417" y="1058322"/>
                    <a:pt x="1735792" y="1052967"/>
                    <a:pt x="1489636" y="1191263"/>
                  </a:cubicBezTo>
                  <a:cubicBezTo>
                    <a:pt x="1243521" y="1329536"/>
                    <a:pt x="1091177" y="1589885"/>
                    <a:pt x="1091177" y="1872210"/>
                  </a:cubicBezTo>
                  <a:lnTo>
                    <a:pt x="0" y="1872211"/>
                  </a:lnTo>
                  <a:close/>
                </a:path>
              </a:pathLst>
            </a:custGeom>
            <a:solidFill>
              <a:schemeClr val="accent1"/>
            </a:solidFill>
            <a:ln w="9525">
              <a:noFill/>
              <a:round/>
              <a:headEnd/>
              <a:tailEnd/>
            </a:ln>
          </p:spPr>
          <p:txBody>
            <a:bodyPr/>
            <a:lstStyle/>
            <a:p>
              <a:endParaRPr lang="zh-CN" altLang="en-US" sz="1799"/>
            </a:p>
          </p:txBody>
        </p:sp>
        <p:sp>
          <p:nvSpPr>
            <p:cNvPr id="69641" name="空心弧 6"/>
            <p:cNvSpPr>
              <a:spLocks/>
            </p:cNvSpPr>
            <p:nvPr/>
          </p:nvSpPr>
          <p:spPr bwMode="auto">
            <a:xfrm rot="5792301">
              <a:off x="2054078" y="362648"/>
              <a:ext cx="3744729" cy="3744218"/>
            </a:xfrm>
            <a:custGeom>
              <a:avLst/>
              <a:gdLst>
                <a:gd name="T0" fmla="*/ 1142394 w 3744421"/>
                <a:gd name="T1" fmla="*/ 148099 h 3744218"/>
                <a:gd name="T2" fmla="*/ 2744415 w 3744421"/>
                <a:gd name="T3" fmla="*/ 215566 h 3744218"/>
                <a:gd name="T4" fmla="*/ 2225739 w 3744421"/>
                <a:gd name="T5" fmla="*/ 1200667 h 3744218"/>
                <a:gd name="T6" fmla="*/ 1576401 w 3744421"/>
                <a:gd name="T7" fmla="*/ 1173325 h 3744218"/>
                <a:gd name="T8" fmla="*/ 1142394 w 3744421"/>
                <a:gd name="T9" fmla="*/ 148099 h 3744218"/>
                <a:gd name="T10" fmla="*/ 0 60000 65536"/>
                <a:gd name="T11" fmla="*/ 0 60000 65536"/>
                <a:gd name="T12" fmla="*/ 0 60000 65536"/>
                <a:gd name="T13" fmla="*/ 0 60000 65536"/>
                <a:gd name="T14" fmla="*/ 0 60000 65536"/>
                <a:gd name="T15" fmla="*/ 0 w 3744421"/>
                <a:gd name="T16" fmla="*/ 0 h 3744218"/>
                <a:gd name="T17" fmla="*/ 3744421 w 3744421"/>
                <a:gd name="T18" fmla="*/ 3744218 h 3744218"/>
              </a:gdLst>
              <a:ahLst/>
              <a:cxnLst>
                <a:cxn ang="T10">
                  <a:pos x="T0" y="T1"/>
                </a:cxn>
                <a:cxn ang="T11">
                  <a:pos x="T2" y="T3"/>
                </a:cxn>
                <a:cxn ang="T12">
                  <a:pos x="T4" y="T5"/>
                </a:cxn>
                <a:cxn ang="T13">
                  <a:pos x="T6" y="T7"/>
                </a:cxn>
                <a:cxn ang="T14">
                  <a:pos x="T8" y="T9"/>
                </a:cxn>
              </a:cxnLst>
              <a:rect l="T15" t="T16" r="T17" b="T18"/>
              <a:pathLst>
                <a:path w="3744421" h="3744218">
                  <a:moveTo>
                    <a:pt x="1142389" y="148099"/>
                  </a:moveTo>
                  <a:cubicBezTo>
                    <a:pt x="1659495" y="-70782"/>
                    <a:pt x="2247545" y="-46018"/>
                    <a:pt x="2744414" y="215566"/>
                  </a:cubicBezTo>
                  <a:lnTo>
                    <a:pt x="2225738" y="1200667"/>
                  </a:lnTo>
                  <a:cubicBezTo>
                    <a:pt x="2024342" y="1094656"/>
                    <a:pt x="1785993" y="1084620"/>
                    <a:pt x="1576396" y="1173325"/>
                  </a:cubicBezTo>
                  <a:lnTo>
                    <a:pt x="1142389" y="148099"/>
                  </a:lnTo>
                  <a:close/>
                </a:path>
              </a:pathLst>
            </a:custGeom>
            <a:solidFill>
              <a:schemeClr val="accent4"/>
            </a:solidFill>
            <a:ln w="9525">
              <a:noFill/>
              <a:round/>
              <a:headEnd/>
              <a:tailEnd/>
            </a:ln>
          </p:spPr>
          <p:txBody>
            <a:bodyPr/>
            <a:lstStyle/>
            <a:p>
              <a:pPr>
                <a:defRPr/>
              </a:pPr>
              <a:endParaRPr lang="zh-CN" altLang="en-US" sz="1799"/>
            </a:p>
          </p:txBody>
        </p:sp>
        <p:sp>
          <p:nvSpPr>
            <p:cNvPr id="20491" name="空心弧 7"/>
            <p:cNvSpPr>
              <a:spLocks/>
            </p:cNvSpPr>
            <p:nvPr/>
          </p:nvSpPr>
          <p:spPr bwMode="auto">
            <a:xfrm rot="703656">
              <a:off x="2054334" y="362548"/>
              <a:ext cx="3744218" cy="3744421"/>
            </a:xfrm>
            <a:custGeom>
              <a:avLst/>
              <a:gdLst>
                <a:gd name="T0" fmla="*/ 2712244 w 3744218"/>
                <a:gd name="T1" fmla="*/ 199109 h 3744421"/>
                <a:gd name="T2" fmla="*/ 2846532 w 3744218"/>
                <a:gd name="T3" fmla="*/ 273595 h 3744421"/>
                <a:gd name="T4" fmla="*/ 2275854 w 3744218"/>
                <a:gd name="T5" fmla="*/ 1209841 h 3744421"/>
                <a:gd name="T6" fmla="*/ 2220214 w 3744218"/>
                <a:gd name="T7" fmla="*/ 1178974 h 3744421"/>
                <a:gd name="T8" fmla="*/ 2712244 w 3744218"/>
                <a:gd name="T9" fmla="*/ 199109 h 3744421"/>
                <a:gd name="T10" fmla="*/ 0 60000 65536"/>
                <a:gd name="T11" fmla="*/ 0 60000 65536"/>
                <a:gd name="T12" fmla="*/ 0 60000 65536"/>
                <a:gd name="T13" fmla="*/ 0 60000 65536"/>
                <a:gd name="T14" fmla="*/ 0 60000 65536"/>
                <a:gd name="T15" fmla="*/ 0 w 3744218"/>
                <a:gd name="T16" fmla="*/ 0 h 3744421"/>
                <a:gd name="T17" fmla="*/ 3744218 w 3744218"/>
                <a:gd name="T18" fmla="*/ 3744421 h 3744421"/>
              </a:gdLst>
              <a:ahLst/>
              <a:cxnLst>
                <a:cxn ang="T10">
                  <a:pos x="T0" y="T1"/>
                </a:cxn>
                <a:cxn ang="T11">
                  <a:pos x="T2" y="T3"/>
                </a:cxn>
                <a:cxn ang="T12">
                  <a:pos x="T4" y="T5"/>
                </a:cxn>
                <a:cxn ang="T13">
                  <a:pos x="T6" y="T7"/>
                </a:cxn>
                <a:cxn ang="T14">
                  <a:pos x="T8" y="T9"/>
                </a:cxn>
              </a:cxnLst>
              <a:rect l="T15" t="T16" r="T17" b="T18"/>
              <a:pathLst>
                <a:path w="3744218" h="3744421">
                  <a:moveTo>
                    <a:pt x="2712245" y="199109"/>
                  </a:moveTo>
                  <a:cubicBezTo>
                    <a:pt x="2758007" y="222091"/>
                    <a:pt x="2802807" y="246940"/>
                    <a:pt x="2846532" y="273595"/>
                  </a:cubicBezTo>
                  <a:lnTo>
                    <a:pt x="2275854" y="1209835"/>
                  </a:lnTo>
                  <a:cubicBezTo>
                    <a:pt x="2257738" y="1198789"/>
                    <a:pt x="2239176" y="1188492"/>
                    <a:pt x="2220215" y="1178968"/>
                  </a:cubicBezTo>
                  <a:lnTo>
                    <a:pt x="2712245" y="199109"/>
                  </a:lnTo>
                  <a:close/>
                </a:path>
              </a:pathLst>
            </a:custGeom>
            <a:solidFill>
              <a:schemeClr val="accent2"/>
            </a:solidFill>
            <a:ln w="9525">
              <a:noFill/>
              <a:round/>
              <a:headEnd/>
              <a:tailEnd/>
            </a:ln>
          </p:spPr>
          <p:txBody>
            <a:bodyPr/>
            <a:lstStyle/>
            <a:p>
              <a:endParaRPr lang="zh-CN" altLang="en-US" sz="1799"/>
            </a:p>
          </p:txBody>
        </p:sp>
        <p:sp>
          <p:nvSpPr>
            <p:cNvPr id="69643" name="TextBox 8"/>
            <p:cNvSpPr txBox="1">
              <a:spLocks noChangeArrowheads="1"/>
            </p:cNvSpPr>
            <p:nvPr/>
          </p:nvSpPr>
          <p:spPr bwMode="auto">
            <a:xfrm flipH="1">
              <a:off x="3471842" y="1741021"/>
              <a:ext cx="995518" cy="630832"/>
            </a:xfrm>
            <a:prstGeom prst="rect">
              <a:avLst/>
            </a:prstGeom>
            <a:noFill/>
            <a:ln w="9525">
              <a:noFill/>
              <a:miter lim="800000"/>
              <a:headEnd/>
              <a:tailEnd/>
            </a:ln>
          </p:spPr>
          <p:txBody>
            <a:bodyPr>
              <a:spAutoFit/>
            </a:bodyPr>
            <a:lstStyle/>
            <a:p>
              <a:pPr>
                <a:defRPr/>
              </a:pPr>
              <a:r>
                <a:rPr lang="zh-CN" altLang="zh-CN" sz="1400" b="1" dirty="0">
                  <a:solidFill>
                    <a:schemeClr val="tx1">
                      <a:lumMod val="65000"/>
                      <a:lumOff val="35000"/>
                    </a:schemeClr>
                  </a:solidFill>
                  <a:latin typeface="微软雅黑" pitchFamily="34" charset="-122"/>
                  <a:ea typeface="微软雅黑" pitchFamily="34" charset="-122"/>
                </a:rPr>
                <a:t>点击添加</a:t>
              </a:r>
              <a:r>
                <a:rPr lang="zh-CN" altLang="en-US" sz="1400" b="1" dirty="0">
                  <a:solidFill>
                    <a:schemeClr val="tx1">
                      <a:lumMod val="65000"/>
                      <a:lumOff val="35000"/>
                    </a:schemeClr>
                  </a:solidFill>
                  <a:latin typeface="微软雅黑" pitchFamily="34" charset="-122"/>
                  <a:ea typeface="微软雅黑" pitchFamily="34" charset="-122"/>
                </a:rPr>
                <a:t>标题</a:t>
              </a:r>
              <a:endParaRPr lang="zh-CN" altLang="zh-CN" sz="1400" b="1" dirty="0">
                <a:solidFill>
                  <a:schemeClr val="tx1">
                    <a:lumMod val="65000"/>
                    <a:lumOff val="35000"/>
                  </a:schemeClr>
                </a:solidFill>
                <a:latin typeface="微软雅黑" pitchFamily="34" charset="-122"/>
                <a:ea typeface="微软雅黑" pitchFamily="34" charset="-122"/>
              </a:endParaRPr>
            </a:p>
          </p:txBody>
        </p:sp>
        <p:sp>
          <p:nvSpPr>
            <p:cNvPr id="69644" name="TextBox 9"/>
            <p:cNvSpPr txBox="1">
              <a:spLocks noChangeArrowheads="1"/>
            </p:cNvSpPr>
            <p:nvPr/>
          </p:nvSpPr>
          <p:spPr bwMode="auto">
            <a:xfrm flipH="1">
              <a:off x="3352917" y="2891475"/>
              <a:ext cx="1432855" cy="483191"/>
            </a:xfrm>
            <a:prstGeom prst="rect">
              <a:avLst/>
            </a:prstGeom>
            <a:noFill/>
            <a:ln w="9525">
              <a:noFill/>
              <a:miter lim="800000"/>
              <a:headEnd/>
              <a:tailEnd/>
            </a:ln>
          </p:spPr>
          <p:txBody>
            <a:bodyPr>
              <a:spAutoFit/>
            </a:bodyPr>
            <a:lstStyle/>
            <a:p>
              <a:pPr>
                <a:defRPr/>
              </a:pPr>
              <a:r>
                <a:rPr lang="zh-CN" altLang="en-US" sz="1000" dirty="0">
                  <a:solidFill>
                    <a:schemeClr val="tx1">
                      <a:lumMod val="65000"/>
                      <a:lumOff val="35000"/>
                    </a:schemeClr>
                  </a:solidFill>
                  <a:latin typeface="微软雅黑" pitchFamily="34" charset="-122"/>
                  <a:ea typeface="微软雅黑" pitchFamily="34" charset="-122"/>
                </a:rPr>
                <a:t>点击添加文本    </a:t>
              </a:r>
              <a:endParaRPr lang="en-US" sz="1000" dirty="0">
                <a:solidFill>
                  <a:schemeClr val="tx1">
                    <a:lumMod val="65000"/>
                    <a:lumOff val="35000"/>
                  </a:schemeClr>
                </a:solidFill>
                <a:latin typeface="微软雅黑" pitchFamily="34" charset="-122"/>
                <a:ea typeface="微软雅黑" pitchFamily="34" charset="-122"/>
              </a:endParaRPr>
            </a:p>
            <a:p>
              <a:pPr>
                <a:defRPr/>
              </a:pPr>
              <a:r>
                <a:rPr lang="zh-CN" altLang="en-US" sz="1000" dirty="0">
                  <a:solidFill>
                    <a:schemeClr val="tx1">
                      <a:lumMod val="65000"/>
                      <a:lumOff val="35000"/>
                    </a:schemeClr>
                  </a:solidFill>
                  <a:latin typeface="微软雅黑" pitchFamily="34" charset="-122"/>
                  <a:ea typeface="微软雅黑" pitchFamily="34" charset="-122"/>
                </a:rPr>
                <a:t>点击添加文本</a:t>
              </a:r>
              <a:endParaRPr lang="en-US" sz="1000" dirty="0">
                <a:solidFill>
                  <a:schemeClr val="tx1">
                    <a:lumMod val="65000"/>
                    <a:lumOff val="35000"/>
                  </a:schemeClr>
                </a:solidFill>
                <a:latin typeface="微软雅黑" pitchFamily="34" charset="-122"/>
                <a:ea typeface="微软雅黑" pitchFamily="34" charset="-122"/>
              </a:endParaRPr>
            </a:p>
          </p:txBody>
        </p:sp>
        <p:sp>
          <p:nvSpPr>
            <p:cNvPr id="20494" name="任意多边形 10"/>
            <p:cNvSpPr>
              <a:spLocks/>
            </p:cNvSpPr>
            <p:nvPr/>
          </p:nvSpPr>
          <p:spPr bwMode="auto">
            <a:xfrm>
              <a:off x="1686050" y="594657"/>
              <a:ext cx="1208431" cy="458461"/>
            </a:xfrm>
            <a:custGeom>
              <a:avLst/>
              <a:gdLst>
                <a:gd name="T0" fmla="*/ 12385 w 2592834"/>
                <a:gd name="T1" fmla="*/ 34556 h 705394"/>
                <a:gd name="T2" fmla="*/ 9140 w 2592834"/>
                <a:gd name="T3" fmla="*/ 0 h 705394"/>
                <a:gd name="T4" fmla="*/ 0 w 2592834"/>
                <a:gd name="T5" fmla="*/ 0 h 705394"/>
                <a:gd name="T6" fmla="*/ 0 60000 65536"/>
                <a:gd name="T7" fmla="*/ 0 60000 65536"/>
                <a:gd name="T8" fmla="*/ 0 60000 65536"/>
                <a:gd name="T9" fmla="*/ 0 w 2592834"/>
                <a:gd name="T10" fmla="*/ 0 h 705394"/>
                <a:gd name="T11" fmla="*/ 2592834 w 2592834"/>
                <a:gd name="T12" fmla="*/ 705394 h 705394"/>
              </a:gdLst>
              <a:ahLst/>
              <a:cxnLst>
                <a:cxn ang="T6">
                  <a:pos x="T0" y="T1"/>
                </a:cxn>
                <a:cxn ang="T7">
                  <a:pos x="T2" y="T3"/>
                </a:cxn>
                <a:cxn ang="T8">
                  <a:pos x="T4" y="T5"/>
                </a:cxn>
              </a:cxnLst>
              <a:rect l="T9" t="T10" r="T11" b="T12"/>
              <a:pathLst>
                <a:path w="2592834" h="705394">
                  <a:moveTo>
                    <a:pt x="2592834" y="705394"/>
                  </a:moveTo>
                  <a:lnTo>
                    <a:pt x="1913566" y="0"/>
                  </a:lnTo>
                  <a:lnTo>
                    <a:pt x="0" y="0"/>
                  </a:lnTo>
                </a:path>
              </a:pathLst>
            </a:custGeom>
            <a:noFill/>
            <a:ln w="3175" cap="flat" cmpd="sng">
              <a:solidFill>
                <a:srgbClr val="002060"/>
              </a:solidFill>
              <a:round/>
              <a:headEnd type="oval" w="med" len="med"/>
              <a:tailEnd type="oval" w="med" len="med"/>
            </a:ln>
          </p:spPr>
          <p:txBody>
            <a:bodyPr anchor="ctr"/>
            <a:lstStyle/>
            <a:p>
              <a:endParaRPr lang="zh-CN" altLang="en-US" sz="1799"/>
            </a:p>
          </p:txBody>
        </p:sp>
        <p:sp>
          <p:nvSpPr>
            <p:cNvPr id="69646" name="TextBox 11"/>
            <p:cNvSpPr txBox="1">
              <a:spLocks noChangeArrowheads="1"/>
            </p:cNvSpPr>
            <p:nvPr/>
          </p:nvSpPr>
          <p:spPr bwMode="auto">
            <a:xfrm flipH="1">
              <a:off x="6264661" y="419915"/>
              <a:ext cx="1741675" cy="483191"/>
            </a:xfrm>
            <a:prstGeom prst="rect">
              <a:avLst/>
            </a:prstGeom>
            <a:noFill/>
            <a:ln w="9525">
              <a:noFill/>
              <a:miter lim="800000"/>
              <a:headEnd/>
              <a:tailEnd/>
            </a:ln>
          </p:spPr>
          <p:txBody>
            <a:bodyPr>
              <a:spAutoFit/>
            </a:bodyPr>
            <a:lstStyle/>
            <a:p>
              <a:pPr>
                <a:defRPr/>
              </a:pPr>
              <a:r>
                <a:rPr lang="zh-CN" altLang="en-US" sz="1000" dirty="0">
                  <a:solidFill>
                    <a:schemeClr val="tx1">
                      <a:lumMod val="65000"/>
                      <a:lumOff val="35000"/>
                    </a:schemeClr>
                  </a:solidFill>
                  <a:latin typeface="微软雅黑" pitchFamily="34" charset="-122"/>
                  <a:ea typeface="微软雅黑" pitchFamily="34" charset="-122"/>
                </a:rPr>
                <a:t>点击添加文本    </a:t>
              </a:r>
              <a:endParaRPr lang="en-US" sz="1000" dirty="0">
                <a:solidFill>
                  <a:schemeClr val="tx1">
                    <a:lumMod val="65000"/>
                    <a:lumOff val="35000"/>
                  </a:schemeClr>
                </a:solidFill>
                <a:latin typeface="微软雅黑" pitchFamily="34" charset="-122"/>
                <a:ea typeface="微软雅黑" pitchFamily="34" charset="-122"/>
              </a:endParaRPr>
            </a:p>
            <a:p>
              <a:pPr>
                <a:defRPr/>
              </a:pPr>
              <a:r>
                <a:rPr lang="zh-CN" altLang="en-US" sz="1000" dirty="0">
                  <a:solidFill>
                    <a:schemeClr val="tx1">
                      <a:lumMod val="65000"/>
                      <a:lumOff val="35000"/>
                    </a:schemeClr>
                  </a:solidFill>
                  <a:latin typeface="微软雅黑" pitchFamily="34" charset="-122"/>
                  <a:ea typeface="微软雅黑" pitchFamily="34" charset="-122"/>
                </a:rPr>
                <a:t>点击添加文本</a:t>
              </a:r>
              <a:endParaRPr lang="en-US" sz="1000" dirty="0">
                <a:solidFill>
                  <a:schemeClr val="tx1">
                    <a:lumMod val="65000"/>
                    <a:lumOff val="35000"/>
                  </a:schemeClr>
                </a:solidFill>
                <a:latin typeface="微软雅黑" pitchFamily="34" charset="-122"/>
                <a:ea typeface="微软雅黑" pitchFamily="34" charset="-122"/>
              </a:endParaRPr>
            </a:p>
          </p:txBody>
        </p:sp>
        <p:sp>
          <p:nvSpPr>
            <p:cNvPr id="69647" name="TextBox 11"/>
            <p:cNvSpPr txBox="1">
              <a:spLocks noChangeArrowheads="1"/>
            </p:cNvSpPr>
            <p:nvPr/>
          </p:nvSpPr>
          <p:spPr bwMode="auto">
            <a:xfrm flipH="1">
              <a:off x="0" y="377732"/>
              <a:ext cx="1672622" cy="483191"/>
            </a:xfrm>
            <a:prstGeom prst="rect">
              <a:avLst/>
            </a:prstGeom>
            <a:noFill/>
            <a:ln w="9525">
              <a:noFill/>
              <a:miter lim="800000"/>
              <a:headEnd/>
              <a:tailEnd/>
            </a:ln>
          </p:spPr>
          <p:txBody>
            <a:bodyPr>
              <a:spAutoFit/>
            </a:bodyPr>
            <a:lstStyle/>
            <a:p>
              <a:pPr>
                <a:defRPr/>
              </a:pPr>
              <a:r>
                <a:rPr lang="zh-CN" altLang="en-US" sz="1000" dirty="0">
                  <a:solidFill>
                    <a:schemeClr val="tx1">
                      <a:lumMod val="65000"/>
                      <a:lumOff val="35000"/>
                    </a:schemeClr>
                  </a:solidFill>
                  <a:latin typeface="微软雅黑" pitchFamily="34" charset="-122"/>
                  <a:ea typeface="微软雅黑" pitchFamily="34" charset="-122"/>
                </a:rPr>
                <a:t>点击添加文本    </a:t>
              </a:r>
              <a:endParaRPr lang="en-US" sz="1000" dirty="0">
                <a:solidFill>
                  <a:schemeClr val="tx1">
                    <a:lumMod val="65000"/>
                    <a:lumOff val="35000"/>
                  </a:schemeClr>
                </a:solidFill>
                <a:latin typeface="微软雅黑" pitchFamily="34" charset="-122"/>
                <a:ea typeface="微软雅黑" pitchFamily="34" charset="-122"/>
              </a:endParaRPr>
            </a:p>
            <a:p>
              <a:pPr>
                <a:defRPr/>
              </a:pPr>
              <a:r>
                <a:rPr lang="zh-CN" altLang="en-US" sz="1000" dirty="0">
                  <a:solidFill>
                    <a:schemeClr val="tx1">
                      <a:lumMod val="65000"/>
                      <a:lumOff val="35000"/>
                    </a:schemeClr>
                  </a:solidFill>
                  <a:latin typeface="微软雅黑" pitchFamily="34" charset="-122"/>
                  <a:ea typeface="微软雅黑" pitchFamily="34" charset="-122"/>
                </a:rPr>
                <a:t>点击添加文本</a:t>
              </a:r>
              <a:endParaRPr lang="en-US" sz="1000" dirty="0">
                <a:solidFill>
                  <a:schemeClr val="tx1">
                    <a:lumMod val="65000"/>
                    <a:lumOff val="35000"/>
                  </a:schemeClr>
                </a:solidFill>
                <a:latin typeface="微软雅黑" pitchFamily="34" charset="-122"/>
                <a:ea typeface="微软雅黑" pitchFamily="34" charset="-122"/>
              </a:endParaRPr>
            </a:p>
          </p:txBody>
        </p:sp>
        <p:sp>
          <p:nvSpPr>
            <p:cNvPr id="69648" name="TextBox 13"/>
            <p:cNvSpPr txBox="1">
              <a:spLocks noChangeArrowheads="1"/>
            </p:cNvSpPr>
            <p:nvPr/>
          </p:nvSpPr>
          <p:spPr bwMode="auto">
            <a:xfrm flipH="1">
              <a:off x="6264661" y="1052665"/>
              <a:ext cx="1741675" cy="483191"/>
            </a:xfrm>
            <a:prstGeom prst="rect">
              <a:avLst/>
            </a:prstGeom>
            <a:noFill/>
            <a:ln w="9525">
              <a:noFill/>
              <a:miter lim="800000"/>
              <a:headEnd/>
              <a:tailEnd/>
            </a:ln>
          </p:spPr>
          <p:txBody>
            <a:bodyPr>
              <a:spAutoFit/>
            </a:bodyPr>
            <a:lstStyle/>
            <a:p>
              <a:pPr>
                <a:defRPr/>
              </a:pPr>
              <a:r>
                <a:rPr lang="zh-CN" altLang="en-US" sz="1000" dirty="0">
                  <a:solidFill>
                    <a:schemeClr val="tx1">
                      <a:lumMod val="65000"/>
                      <a:lumOff val="35000"/>
                    </a:schemeClr>
                  </a:solidFill>
                  <a:latin typeface="微软雅黑" pitchFamily="34" charset="-122"/>
                  <a:ea typeface="微软雅黑" pitchFamily="34" charset="-122"/>
                </a:rPr>
                <a:t>点击添加文本    </a:t>
              </a:r>
              <a:endParaRPr lang="en-US" sz="1000" dirty="0">
                <a:solidFill>
                  <a:schemeClr val="tx1">
                    <a:lumMod val="65000"/>
                    <a:lumOff val="35000"/>
                  </a:schemeClr>
                </a:solidFill>
                <a:latin typeface="微软雅黑" pitchFamily="34" charset="-122"/>
                <a:ea typeface="微软雅黑" pitchFamily="34" charset="-122"/>
              </a:endParaRPr>
            </a:p>
            <a:p>
              <a:pPr>
                <a:defRPr/>
              </a:pPr>
              <a:r>
                <a:rPr lang="zh-CN" altLang="en-US" sz="1000" dirty="0">
                  <a:solidFill>
                    <a:schemeClr val="tx1">
                      <a:lumMod val="65000"/>
                      <a:lumOff val="35000"/>
                    </a:schemeClr>
                  </a:solidFill>
                  <a:latin typeface="微软雅黑" pitchFamily="34" charset="-122"/>
                  <a:ea typeface="微软雅黑" pitchFamily="34" charset="-122"/>
                </a:rPr>
                <a:t>点击添加文本</a:t>
              </a:r>
              <a:endParaRPr lang="en-US" sz="1000" dirty="0">
                <a:solidFill>
                  <a:schemeClr val="tx1">
                    <a:lumMod val="65000"/>
                    <a:lumOff val="35000"/>
                  </a:schemeClr>
                </a:solidFill>
                <a:latin typeface="微软雅黑" pitchFamily="34" charset="-122"/>
                <a:ea typeface="微软雅黑" pitchFamily="34" charset="-122"/>
              </a:endParaRPr>
            </a:p>
          </p:txBody>
        </p:sp>
        <p:cxnSp>
          <p:nvCxnSpPr>
            <p:cNvPr id="20498" name="直接连接符 14"/>
            <p:cNvCxnSpPr>
              <a:cxnSpLocks noChangeShapeType="1"/>
            </p:cNvCxnSpPr>
            <p:nvPr/>
          </p:nvCxnSpPr>
          <p:spPr bwMode="auto">
            <a:xfrm>
              <a:off x="5441777" y="3126745"/>
              <a:ext cx="769175" cy="0"/>
            </a:xfrm>
            <a:prstGeom prst="line">
              <a:avLst/>
            </a:prstGeom>
            <a:noFill/>
            <a:ln w="3175">
              <a:solidFill>
                <a:schemeClr val="tx1"/>
              </a:solidFill>
              <a:round/>
              <a:headEnd type="oval" w="med" len="med"/>
              <a:tailEnd type="oval" w="med" len="med"/>
            </a:ln>
          </p:spPr>
        </p:cxnSp>
        <p:sp>
          <p:nvSpPr>
            <p:cNvPr id="69650" name="TextBox 15"/>
            <p:cNvSpPr txBox="1">
              <a:spLocks noChangeArrowheads="1"/>
            </p:cNvSpPr>
            <p:nvPr/>
          </p:nvSpPr>
          <p:spPr bwMode="auto">
            <a:xfrm flipH="1">
              <a:off x="6264661" y="2891475"/>
              <a:ext cx="1567125" cy="483191"/>
            </a:xfrm>
            <a:prstGeom prst="rect">
              <a:avLst/>
            </a:prstGeom>
            <a:noFill/>
            <a:ln w="9525">
              <a:noFill/>
              <a:miter lim="800000"/>
              <a:headEnd/>
              <a:tailEnd/>
            </a:ln>
          </p:spPr>
          <p:txBody>
            <a:bodyPr>
              <a:spAutoFit/>
            </a:bodyPr>
            <a:lstStyle/>
            <a:p>
              <a:pPr>
                <a:defRPr/>
              </a:pPr>
              <a:r>
                <a:rPr lang="zh-CN" altLang="en-US" sz="1000" dirty="0">
                  <a:solidFill>
                    <a:schemeClr val="tx1">
                      <a:lumMod val="65000"/>
                      <a:lumOff val="35000"/>
                    </a:schemeClr>
                  </a:solidFill>
                  <a:latin typeface="微软雅黑" pitchFamily="34" charset="-122"/>
                  <a:ea typeface="微软雅黑" pitchFamily="34" charset="-122"/>
                </a:rPr>
                <a:t>点击添加文本    </a:t>
              </a:r>
              <a:endParaRPr lang="en-US" sz="1000" dirty="0">
                <a:solidFill>
                  <a:schemeClr val="tx1">
                    <a:lumMod val="65000"/>
                    <a:lumOff val="35000"/>
                  </a:schemeClr>
                </a:solidFill>
                <a:latin typeface="微软雅黑" pitchFamily="34" charset="-122"/>
                <a:ea typeface="微软雅黑" pitchFamily="34" charset="-122"/>
              </a:endParaRPr>
            </a:p>
            <a:p>
              <a:pPr>
                <a:defRPr/>
              </a:pPr>
              <a:r>
                <a:rPr lang="zh-CN" altLang="en-US" sz="1000" dirty="0">
                  <a:solidFill>
                    <a:schemeClr val="tx1">
                      <a:lumMod val="65000"/>
                      <a:lumOff val="35000"/>
                    </a:schemeClr>
                  </a:solidFill>
                  <a:latin typeface="微软雅黑" pitchFamily="34" charset="-122"/>
                  <a:ea typeface="微软雅黑" pitchFamily="34" charset="-122"/>
                </a:rPr>
                <a:t>点击添加文本</a:t>
              </a:r>
              <a:endParaRPr lang="en-US" sz="1000" dirty="0">
                <a:solidFill>
                  <a:schemeClr val="tx1">
                    <a:lumMod val="65000"/>
                    <a:lumOff val="35000"/>
                  </a:schemeClr>
                </a:solidFill>
                <a:latin typeface="微软雅黑" pitchFamily="34" charset="-122"/>
                <a:ea typeface="微软雅黑" pitchFamily="34" charset="-122"/>
              </a:endParaRPr>
            </a:p>
          </p:txBody>
        </p:sp>
        <p:sp>
          <p:nvSpPr>
            <p:cNvPr id="69651" name="TextBox 60"/>
            <p:cNvSpPr txBox="1">
              <a:spLocks noChangeArrowheads="1"/>
            </p:cNvSpPr>
            <p:nvPr/>
          </p:nvSpPr>
          <p:spPr bwMode="auto">
            <a:xfrm rot="19687456">
              <a:off x="2204768" y="99455"/>
              <a:ext cx="594906" cy="408914"/>
            </a:xfrm>
            <a:prstGeom prst="rect">
              <a:avLst/>
            </a:prstGeom>
            <a:noFill/>
            <a:ln w="9525">
              <a:noFill/>
              <a:miter lim="800000"/>
              <a:headEnd/>
              <a:tailEnd/>
            </a:ln>
          </p:spPr>
          <p:txBody>
            <a:bodyPr wrap="none">
              <a:spAutoFit/>
            </a:bodyPr>
            <a:lstStyle/>
            <a:p>
              <a:pPr>
                <a:defRPr/>
              </a:pPr>
              <a:r>
                <a:rPr lang="en-US" altLang="zh-CN" sz="1600" dirty="0">
                  <a:solidFill>
                    <a:schemeClr val="tx1">
                      <a:lumMod val="65000"/>
                      <a:lumOff val="35000"/>
                    </a:schemeClr>
                  </a:solidFill>
                  <a:latin typeface="方正超粗黑简体"/>
                  <a:ea typeface="方正超粗黑简体"/>
                  <a:cs typeface="方正超粗黑简体"/>
                </a:rPr>
                <a:t>35%</a:t>
              </a:r>
              <a:endParaRPr lang="zh-CN" altLang="en-US" sz="1600" dirty="0">
                <a:solidFill>
                  <a:schemeClr val="tx1">
                    <a:lumMod val="65000"/>
                    <a:lumOff val="35000"/>
                  </a:schemeClr>
                </a:solidFill>
                <a:latin typeface="方正超粗黑简体"/>
                <a:ea typeface="方正超粗黑简体"/>
                <a:cs typeface="方正超粗黑简体"/>
              </a:endParaRPr>
            </a:p>
          </p:txBody>
        </p:sp>
        <p:sp>
          <p:nvSpPr>
            <p:cNvPr id="69652" name="TextBox 61"/>
            <p:cNvSpPr txBox="1">
              <a:spLocks noChangeArrowheads="1"/>
            </p:cNvSpPr>
            <p:nvPr/>
          </p:nvSpPr>
          <p:spPr bwMode="auto">
            <a:xfrm rot="2358327">
              <a:off x="5306997" y="192449"/>
              <a:ext cx="470966" cy="408914"/>
            </a:xfrm>
            <a:prstGeom prst="rect">
              <a:avLst/>
            </a:prstGeom>
            <a:noFill/>
            <a:ln w="9525">
              <a:noFill/>
              <a:miter lim="800000"/>
              <a:headEnd/>
              <a:tailEnd/>
            </a:ln>
          </p:spPr>
          <p:txBody>
            <a:bodyPr wrap="none">
              <a:spAutoFit/>
            </a:bodyPr>
            <a:lstStyle/>
            <a:p>
              <a:pPr>
                <a:defRPr/>
              </a:pPr>
              <a:r>
                <a:rPr lang="en-US" altLang="zh-CN" sz="1600" dirty="0">
                  <a:solidFill>
                    <a:schemeClr val="tx1">
                      <a:lumMod val="65000"/>
                      <a:lumOff val="35000"/>
                    </a:schemeClr>
                  </a:solidFill>
                  <a:latin typeface="方正超粗黑简体"/>
                  <a:ea typeface="方正超粗黑简体"/>
                  <a:cs typeface="方正超粗黑简体"/>
                </a:rPr>
                <a:t>2%</a:t>
              </a:r>
              <a:endParaRPr lang="zh-CN" altLang="en-US" sz="1600" dirty="0">
                <a:solidFill>
                  <a:schemeClr val="tx1">
                    <a:lumMod val="65000"/>
                    <a:lumOff val="35000"/>
                  </a:schemeClr>
                </a:solidFill>
                <a:latin typeface="方正超粗黑简体"/>
                <a:ea typeface="方正超粗黑简体"/>
                <a:cs typeface="方正超粗黑简体"/>
              </a:endParaRPr>
            </a:p>
          </p:txBody>
        </p:sp>
        <p:sp>
          <p:nvSpPr>
            <p:cNvPr id="69653" name="TextBox 62"/>
            <p:cNvSpPr txBox="1">
              <a:spLocks noChangeArrowheads="1"/>
            </p:cNvSpPr>
            <p:nvPr/>
          </p:nvSpPr>
          <p:spPr bwMode="auto">
            <a:xfrm rot="3270647">
              <a:off x="5713691" y="683268"/>
              <a:ext cx="470871" cy="408997"/>
            </a:xfrm>
            <a:prstGeom prst="rect">
              <a:avLst/>
            </a:prstGeom>
            <a:noFill/>
            <a:ln w="9525">
              <a:noFill/>
              <a:miter lim="800000"/>
              <a:headEnd/>
              <a:tailEnd/>
            </a:ln>
          </p:spPr>
          <p:txBody>
            <a:bodyPr wrap="none">
              <a:spAutoFit/>
            </a:bodyPr>
            <a:lstStyle/>
            <a:p>
              <a:pPr>
                <a:defRPr/>
              </a:pPr>
              <a:r>
                <a:rPr lang="en-US" altLang="zh-CN" sz="1600" dirty="0">
                  <a:solidFill>
                    <a:schemeClr val="tx1">
                      <a:lumMod val="65000"/>
                      <a:lumOff val="35000"/>
                    </a:schemeClr>
                  </a:solidFill>
                  <a:latin typeface="方正超粗黑简体"/>
                  <a:ea typeface="方正超粗黑简体"/>
                  <a:cs typeface="方正超粗黑简体"/>
                </a:rPr>
                <a:t>8%</a:t>
              </a:r>
              <a:endParaRPr lang="zh-CN" altLang="en-US" sz="1600" dirty="0">
                <a:solidFill>
                  <a:schemeClr val="tx1">
                    <a:lumMod val="65000"/>
                    <a:lumOff val="35000"/>
                  </a:schemeClr>
                </a:solidFill>
                <a:latin typeface="方正超粗黑简体"/>
                <a:ea typeface="方正超粗黑简体"/>
                <a:cs typeface="方正超粗黑简体"/>
              </a:endParaRPr>
            </a:p>
          </p:txBody>
        </p:sp>
        <p:sp>
          <p:nvSpPr>
            <p:cNvPr id="69654" name="TextBox 63"/>
            <p:cNvSpPr txBox="1">
              <a:spLocks noChangeArrowheads="1"/>
            </p:cNvSpPr>
            <p:nvPr/>
          </p:nvSpPr>
          <p:spPr bwMode="auto">
            <a:xfrm rot="6017122">
              <a:off x="6041116" y="2419496"/>
              <a:ext cx="594785" cy="408997"/>
            </a:xfrm>
            <a:prstGeom prst="rect">
              <a:avLst/>
            </a:prstGeom>
            <a:noFill/>
            <a:ln w="9525">
              <a:noFill/>
              <a:miter lim="800000"/>
              <a:headEnd/>
              <a:tailEnd/>
            </a:ln>
          </p:spPr>
          <p:txBody>
            <a:bodyPr wrap="none">
              <a:spAutoFit/>
            </a:bodyPr>
            <a:lstStyle/>
            <a:p>
              <a:pPr>
                <a:defRPr/>
              </a:pPr>
              <a:r>
                <a:rPr lang="en-US" altLang="zh-CN" sz="1600" dirty="0">
                  <a:solidFill>
                    <a:schemeClr val="tx1">
                      <a:lumMod val="65000"/>
                      <a:lumOff val="35000"/>
                    </a:schemeClr>
                  </a:solidFill>
                  <a:latin typeface="方正超粗黑简体"/>
                  <a:ea typeface="方正超粗黑简体"/>
                  <a:cs typeface="方正超粗黑简体"/>
                </a:rPr>
                <a:t>18%</a:t>
              </a:r>
              <a:endParaRPr lang="zh-CN" altLang="en-US" sz="1600" dirty="0">
                <a:solidFill>
                  <a:schemeClr val="tx1">
                    <a:lumMod val="65000"/>
                    <a:lumOff val="35000"/>
                  </a:schemeClr>
                </a:solidFill>
                <a:latin typeface="方正超粗黑简体"/>
                <a:ea typeface="方正超粗黑简体"/>
                <a:cs typeface="方正超粗黑简体"/>
              </a:endParaRPr>
            </a:p>
          </p:txBody>
        </p:sp>
        <p:pic>
          <p:nvPicPr>
            <p:cNvPr id="20504" name="Picture 2"/>
            <p:cNvPicPr>
              <a:picLocks noChangeAspect="1" noChangeArrowheads="1"/>
            </p:cNvPicPr>
            <p:nvPr/>
          </p:nvPicPr>
          <p:blipFill>
            <a:blip r:embed="rId4" cstate="print"/>
            <a:srcRect/>
            <a:stretch>
              <a:fillRect/>
            </a:stretch>
          </p:blipFill>
          <p:spPr bwMode="auto">
            <a:xfrm>
              <a:off x="1176200" y="2487482"/>
              <a:ext cx="1971000" cy="1194328"/>
            </a:xfrm>
            <a:prstGeom prst="rect">
              <a:avLst/>
            </a:prstGeom>
            <a:noFill/>
            <a:ln w="9525">
              <a:noFill/>
              <a:miter lim="800000"/>
              <a:headEnd/>
              <a:tailEnd/>
            </a:ln>
          </p:spPr>
        </p:pic>
        <p:sp>
          <p:nvSpPr>
            <p:cNvPr id="69656" name="空心弧 21"/>
            <p:cNvSpPr>
              <a:spLocks/>
            </p:cNvSpPr>
            <p:nvPr/>
          </p:nvSpPr>
          <p:spPr bwMode="auto">
            <a:xfrm rot="2067484">
              <a:off x="1745512" y="32596"/>
              <a:ext cx="4427078" cy="4427331"/>
            </a:xfrm>
            <a:custGeom>
              <a:avLst/>
              <a:gdLst>
                <a:gd name="T0" fmla="*/ 2780637 w 4427078"/>
                <a:gd name="T1" fmla="*/ 73881 h 4427317"/>
                <a:gd name="T2" fmla="*/ 3374271 w 4427078"/>
                <a:gd name="T3" fmla="*/ 328760 h 4427317"/>
                <a:gd name="T4" fmla="*/ 3254511 w 4427078"/>
                <a:gd name="T5" fmla="*/ 523236 h 4427317"/>
                <a:gd name="T6" fmla="*/ 2722127 w 4427078"/>
                <a:gd name="T7" fmla="*/ 294652 h 4427317"/>
                <a:gd name="T8" fmla="*/ 2780637 w 4427078"/>
                <a:gd name="T9" fmla="*/ 73881 h 4427317"/>
                <a:gd name="T10" fmla="*/ 0 60000 65536"/>
                <a:gd name="T11" fmla="*/ 0 60000 65536"/>
                <a:gd name="T12" fmla="*/ 0 60000 65536"/>
                <a:gd name="T13" fmla="*/ 0 60000 65536"/>
                <a:gd name="T14" fmla="*/ 0 60000 65536"/>
                <a:gd name="T15" fmla="*/ 0 w 4427078"/>
                <a:gd name="T16" fmla="*/ 0 h 4427317"/>
                <a:gd name="T17" fmla="*/ 4427078 w 4427078"/>
                <a:gd name="T18" fmla="*/ 4427317 h 4427317"/>
              </a:gdLst>
              <a:ahLst/>
              <a:cxnLst>
                <a:cxn ang="T10">
                  <a:pos x="T0" y="T1"/>
                </a:cxn>
                <a:cxn ang="T11">
                  <a:pos x="T2" y="T3"/>
                </a:cxn>
                <a:cxn ang="T12">
                  <a:pos x="T4" y="T5"/>
                </a:cxn>
                <a:cxn ang="T13">
                  <a:pos x="T6" y="T7"/>
                </a:cxn>
                <a:cxn ang="T14">
                  <a:pos x="T8" y="T9"/>
                </a:cxn>
              </a:cxnLst>
              <a:rect l="T15" t="T16" r="T17" b="T18"/>
              <a:pathLst>
                <a:path w="4427078" h="4427317">
                  <a:moveTo>
                    <a:pt x="2780637" y="73881"/>
                  </a:moveTo>
                  <a:cubicBezTo>
                    <a:pt x="2989914" y="129351"/>
                    <a:pt x="3189921" y="215225"/>
                    <a:pt x="3374270" y="328760"/>
                  </a:cubicBezTo>
                  <a:lnTo>
                    <a:pt x="3254510" y="523236"/>
                  </a:lnTo>
                  <a:cubicBezTo>
                    <a:pt x="3089182" y="421414"/>
                    <a:pt x="2909811" y="344399"/>
                    <a:pt x="2722127" y="294652"/>
                  </a:cubicBezTo>
                  <a:lnTo>
                    <a:pt x="2780637" y="73881"/>
                  </a:lnTo>
                  <a:close/>
                </a:path>
              </a:pathLst>
            </a:custGeom>
            <a:solidFill>
              <a:schemeClr val="accent3"/>
            </a:solidFill>
            <a:ln w="9525">
              <a:noFill/>
              <a:round/>
              <a:headEnd/>
              <a:tailEnd/>
            </a:ln>
          </p:spPr>
          <p:txBody>
            <a:bodyPr/>
            <a:lstStyle/>
            <a:p>
              <a:pPr>
                <a:defRPr/>
              </a:pPr>
              <a:endParaRPr lang="zh-CN" altLang="en-US" sz="1799"/>
            </a:p>
          </p:txBody>
        </p:sp>
        <p:sp>
          <p:nvSpPr>
            <p:cNvPr id="69657" name="空心弧 22"/>
            <p:cNvSpPr>
              <a:spLocks/>
            </p:cNvSpPr>
            <p:nvPr/>
          </p:nvSpPr>
          <p:spPr bwMode="auto">
            <a:xfrm rot="2003443">
              <a:off x="2081188" y="400741"/>
              <a:ext cx="3744218" cy="3744729"/>
            </a:xfrm>
            <a:custGeom>
              <a:avLst/>
              <a:gdLst>
                <a:gd name="T0" fmla="*/ 2355040 w 3744218"/>
                <a:gd name="T1" fmla="*/ 63364 h 3744421"/>
                <a:gd name="T2" fmla="*/ 2834522 w 3744218"/>
                <a:gd name="T3" fmla="*/ 266336 h 3744421"/>
                <a:gd name="T4" fmla="*/ 2265066 w 3744218"/>
                <a:gd name="T5" fmla="*/ 1216531 h 3744421"/>
                <a:gd name="T6" fmla="*/ 2069294 w 3744218"/>
                <a:gd name="T7" fmla="*/ 1133645 h 3744421"/>
                <a:gd name="T8" fmla="*/ 2355040 w 3744218"/>
                <a:gd name="T9" fmla="*/ 63364 h 3744421"/>
                <a:gd name="T10" fmla="*/ 0 60000 65536"/>
                <a:gd name="T11" fmla="*/ 0 60000 65536"/>
                <a:gd name="T12" fmla="*/ 0 60000 65536"/>
                <a:gd name="T13" fmla="*/ 0 60000 65536"/>
                <a:gd name="T14" fmla="*/ 0 60000 65536"/>
                <a:gd name="T15" fmla="*/ 0 w 3744218"/>
                <a:gd name="T16" fmla="*/ 0 h 3744421"/>
                <a:gd name="T17" fmla="*/ 3744218 w 3744218"/>
                <a:gd name="T18" fmla="*/ 3744421 h 3744421"/>
              </a:gdLst>
              <a:ahLst/>
              <a:cxnLst>
                <a:cxn ang="T10">
                  <a:pos x="T0" y="T1"/>
                </a:cxn>
                <a:cxn ang="T11">
                  <a:pos x="T2" y="T3"/>
                </a:cxn>
                <a:cxn ang="T12">
                  <a:pos x="T4" y="T5"/>
                </a:cxn>
                <a:cxn ang="T13">
                  <a:pos x="T6" y="T7"/>
                </a:cxn>
                <a:cxn ang="T14">
                  <a:pos x="T8" y="T9"/>
                </a:cxn>
              </a:cxnLst>
              <a:rect l="T15" t="T16" r="T17" b="T18"/>
              <a:pathLst>
                <a:path w="3744218" h="3744421">
                  <a:moveTo>
                    <a:pt x="2355040" y="63364"/>
                  </a:moveTo>
                  <a:cubicBezTo>
                    <a:pt x="2523541" y="108356"/>
                    <a:pt x="2684929" y="176674"/>
                    <a:pt x="2834523" y="266336"/>
                  </a:cubicBezTo>
                  <a:lnTo>
                    <a:pt x="2265066" y="1216526"/>
                  </a:lnTo>
                  <a:cubicBezTo>
                    <a:pt x="2203988" y="1179912"/>
                    <a:pt x="2138093" y="1152013"/>
                    <a:pt x="2069294" y="1133640"/>
                  </a:cubicBezTo>
                  <a:lnTo>
                    <a:pt x="2355040" y="63364"/>
                  </a:lnTo>
                  <a:close/>
                </a:path>
              </a:pathLst>
            </a:custGeom>
            <a:solidFill>
              <a:schemeClr val="accent3"/>
            </a:solidFill>
            <a:ln w="9525">
              <a:noFill/>
              <a:round/>
              <a:headEnd/>
              <a:tailEnd/>
            </a:ln>
          </p:spPr>
          <p:txBody>
            <a:bodyPr/>
            <a:lstStyle/>
            <a:p>
              <a:pPr>
                <a:defRPr/>
              </a:pPr>
              <a:endParaRPr lang="zh-CN" altLang="en-US" sz="1799"/>
            </a:p>
          </p:txBody>
        </p:sp>
        <p:sp>
          <p:nvSpPr>
            <p:cNvPr id="20507" name="空心弧 23"/>
            <p:cNvSpPr>
              <a:spLocks/>
            </p:cNvSpPr>
            <p:nvPr/>
          </p:nvSpPr>
          <p:spPr bwMode="auto">
            <a:xfrm rot="774438">
              <a:off x="1735922" y="0"/>
              <a:ext cx="4428996" cy="4427317"/>
            </a:xfrm>
            <a:custGeom>
              <a:avLst/>
              <a:gdLst>
                <a:gd name="T0" fmla="*/ 3144134 w 4428996"/>
                <a:gd name="T1" fmla="*/ 204501 h 4427317"/>
                <a:gd name="T2" fmla="*/ 3375355 w 4428996"/>
                <a:gd name="T3" fmla="*/ 328536 h 4427317"/>
                <a:gd name="T4" fmla="*/ 3255600 w 4428996"/>
                <a:gd name="T5" fmla="*/ 523022 h 4427317"/>
                <a:gd name="T6" fmla="*/ 3048220 w 4428996"/>
                <a:gd name="T7" fmla="*/ 411791 h 4427317"/>
                <a:gd name="T8" fmla="*/ 3144134 w 4428996"/>
                <a:gd name="T9" fmla="*/ 204501 h 4427317"/>
                <a:gd name="T10" fmla="*/ 0 60000 65536"/>
                <a:gd name="T11" fmla="*/ 0 60000 65536"/>
                <a:gd name="T12" fmla="*/ 0 60000 65536"/>
                <a:gd name="T13" fmla="*/ 0 60000 65536"/>
                <a:gd name="T14" fmla="*/ 0 60000 65536"/>
                <a:gd name="T15" fmla="*/ 0 w 4428996"/>
                <a:gd name="T16" fmla="*/ 0 h 4427317"/>
                <a:gd name="T17" fmla="*/ 4428996 w 4428996"/>
                <a:gd name="T18" fmla="*/ 4427317 h 4427317"/>
              </a:gdLst>
              <a:ahLst/>
              <a:cxnLst>
                <a:cxn ang="T10">
                  <a:pos x="T0" y="T1"/>
                </a:cxn>
                <a:cxn ang="T11">
                  <a:pos x="T2" y="T3"/>
                </a:cxn>
                <a:cxn ang="T12">
                  <a:pos x="T4" y="T5"/>
                </a:cxn>
                <a:cxn ang="T13">
                  <a:pos x="T6" y="T7"/>
                </a:cxn>
                <a:cxn ang="T14">
                  <a:pos x="T8" y="T9"/>
                </a:cxn>
              </a:cxnLst>
              <a:rect l="T15" t="T16" r="T17" b="T18"/>
              <a:pathLst>
                <a:path w="4428996" h="4427317">
                  <a:moveTo>
                    <a:pt x="3144134" y="204501"/>
                  </a:moveTo>
                  <a:cubicBezTo>
                    <a:pt x="3223597" y="241240"/>
                    <a:pt x="3300810" y="282658"/>
                    <a:pt x="3375367" y="328536"/>
                  </a:cubicBezTo>
                  <a:lnTo>
                    <a:pt x="3255601" y="523022"/>
                  </a:lnTo>
                  <a:cubicBezTo>
                    <a:pt x="3188735" y="481880"/>
                    <a:pt x="3119486" y="444738"/>
                    <a:pt x="3048221" y="411791"/>
                  </a:cubicBezTo>
                  <a:lnTo>
                    <a:pt x="3144134" y="204501"/>
                  </a:lnTo>
                  <a:close/>
                </a:path>
              </a:pathLst>
            </a:custGeom>
            <a:solidFill>
              <a:schemeClr val="accent2"/>
            </a:solidFill>
            <a:ln w="9525">
              <a:noFill/>
              <a:round/>
              <a:headEnd/>
              <a:tailEnd/>
            </a:ln>
          </p:spPr>
          <p:txBody>
            <a:bodyPr/>
            <a:lstStyle/>
            <a:p>
              <a:endParaRPr lang="zh-CN" altLang="en-US" sz="1799"/>
            </a:p>
          </p:txBody>
        </p:sp>
        <p:sp>
          <p:nvSpPr>
            <p:cNvPr id="20508" name="任意多边形 24"/>
            <p:cNvSpPr>
              <a:spLocks/>
            </p:cNvSpPr>
            <p:nvPr/>
          </p:nvSpPr>
          <p:spPr bwMode="auto">
            <a:xfrm>
              <a:off x="4996768" y="621512"/>
              <a:ext cx="1281321" cy="391323"/>
            </a:xfrm>
            <a:custGeom>
              <a:avLst/>
              <a:gdLst>
                <a:gd name="T0" fmla="*/ 0 w 1281975"/>
                <a:gd name="T1" fmla="*/ 387962 h 391886"/>
                <a:gd name="T2" fmla="*/ 312390 w 1281975"/>
                <a:gd name="T3" fmla="*/ 0 h 391886"/>
                <a:gd name="T4" fmla="*/ 1277404 w 1281975"/>
                <a:gd name="T5" fmla="*/ 0 h 391886"/>
                <a:gd name="T6" fmla="*/ 0 60000 65536"/>
                <a:gd name="T7" fmla="*/ 0 60000 65536"/>
                <a:gd name="T8" fmla="*/ 0 60000 65536"/>
                <a:gd name="T9" fmla="*/ 0 w 1281975"/>
                <a:gd name="T10" fmla="*/ 0 h 391886"/>
                <a:gd name="T11" fmla="*/ 1281975 w 1281975"/>
                <a:gd name="T12" fmla="*/ 391886 h 391886"/>
              </a:gdLst>
              <a:ahLst/>
              <a:cxnLst>
                <a:cxn ang="T6">
                  <a:pos x="T0" y="T1"/>
                </a:cxn>
                <a:cxn ang="T7">
                  <a:pos x="T2" y="T3"/>
                </a:cxn>
                <a:cxn ang="T8">
                  <a:pos x="T4" y="T5"/>
                </a:cxn>
              </a:cxnLst>
              <a:rect l="T9" t="T10" r="T11" b="T12"/>
              <a:pathLst>
                <a:path w="1281975" h="391886">
                  <a:moveTo>
                    <a:pt x="0" y="391886"/>
                  </a:moveTo>
                  <a:lnTo>
                    <a:pt x="313509" y="0"/>
                  </a:lnTo>
                  <a:lnTo>
                    <a:pt x="1281975" y="0"/>
                  </a:lnTo>
                </a:path>
              </a:pathLst>
            </a:custGeom>
            <a:noFill/>
            <a:ln w="3175" cap="flat" cmpd="sng">
              <a:solidFill>
                <a:schemeClr val="tx1"/>
              </a:solidFill>
              <a:round/>
              <a:headEnd type="oval" w="med" len="med"/>
              <a:tailEnd type="oval" w="med" len="med"/>
            </a:ln>
          </p:spPr>
          <p:txBody>
            <a:bodyPr anchor="ctr"/>
            <a:lstStyle/>
            <a:p>
              <a:endParaRPr lang="zh-CN" altLang="en-US" sz="1799"/>
            </a:p>
          </p:txBody>
        </p:sp>
        <p:sp>
          <p:nvSpPr>
            <p:cNvPr id="20509" name="任意多边形 25"/>
            <p:cNvSpPr>
              <a:spLocks/>
            </p:cNvSpPr>
            <p:nvPr/>
          </p:nvSpPr>
          <p:spPr bwMode="auto">
            <a:xfrm>
              <a:off x="5453286" y="1262207"/>
              <a:ext cx="834392" cy="103585"/>
            </a:xfrm>
            <a:custGeom>
              <a:avLst/>
              <a:gdLst>
                <a:gd name="T0" fmla="*/ 0 w 834390"/>
                <a:gd name="T1" fmla="*/ 98244 h 104503"/>
                <a:gd name="T2" fmla="*/ 274327 w 834390"/>
                <a:gd name="T3" fmla="*/ 0 h 104503"/>
                <a:gd name="T4" fmla="*/ 834404 w 834390"/>
                <a:gd name="T5" fmla="*/ 0 h 104503"/>
                <a:gd name="T6" fmla="*/ 0 60000 65536"/>
                <a:gd name="T7" fmla="*/ 0 60000 65536"/>
                <a:gd name="T8" fmla="*/ 0 60000 65536"/>
                <a:gd name="T9" fmla="*/ 0 w 834390"/>
                <a:gd name="T10" fmla="*/ 0 h 104503"/>
                <a:gd name="T11" fmla="*/ 834390 w 834390"/>
                <a:gd name="T12" fmla="*/ 104503 h 104503"/>
              </a:gdLst>
              <a:ahLst/>
              <a:cxnLst>
                <a:cxn ang="T6">
                  <a:pos x="T0" y="T1"/>
                </a:cxn>
                <a:cxn ang="T7">
                  <a:pos x="T2" y="T3"/>
                </a:cxn>
                <a:cxn ang="T8">
                  <a:pos x="T4" y="T5"/>
                </a:cxn>
              </a:cxnLst>
              <a:rect l="T9" t="T10" r="T11" b="T12"/>
              <a:pathLst>
                <a:path w="834390" h="104503">
                  <a:moveTo>
                    <a:pt x="0" y="104503"/>
                  </a:moveTo>
                  <a:lnTo>
                    <a:pt x="274320" y="0"/>
                  </a:lnTo>
                  <a:lnTo>
                    <a:pt x="834390" y="0"/>
                  </a:lnTo>
                </a:path>
              </a:pathLst>
            </a:custGeom>
            <a:noFill/>
            <a:ln w="3175" cap="flat" cmpd="sng">
              <a:solidFill>
                <a:schemeClr val="tx1"/>
              </a:solidFill>
              <a:round/>
              <a:headEnd type="oval" w="med" len="med"/>
              <a:tailEnd type="oval" w="med" len="med"/>
            </a:ln>
          </p:spPr>
          <p:txBody>
            <a:bodyPr anchor="ctr"/>
            <a:lstStyle/>
            <a:p>
              <a:endParaRPr lang="zh-CN" altLang="en-US" sz="1799"/>
            </a:p>
          </p:txBody>
        </p:sp>
      </p:grpSp>
      <p:grpSp>
        <p:nvGrpSpPr>
          <p:cNvPr id="4" name="组合 26"/>
          <p:cNvGrpSpPr>
            <a:grpSpLocks/>
          </p:cNvGrpSpPr>
          <p:nvPr/>
        </p:nvGrpSpPr>
        <p:grpSpPr bwMode="auto">
          <a:xfrm>
            <a:off x="972036" y="730024"/>
            <a:ext cx="7347546" cy="553827"/>
            <a:chOff x="0" y="0"/>
            <a:chExt cx="7348934" cy="552141"/>
          </a:xfrm>
        </p:grpSpPr>
        <p:sp>
          <p:nvSpPr>
            <p:cNvPr id="61" name="矩形 27"/>
            <p:cNvSpPr>
              <a:spLocks noChangeArrowheads="1"/>
            </p:cNvSpPr>
            <p:nvPr/>
          </p:nvSpPr>
          <p:spPr bwMode="auto">
            <a:xfrm>
              <a:off x="76204" y="0"/>
              <a:ext cx="7272730" cy="552141"/>
            </a:xfrm>
            <a:prstGeom prst="rect">
              <a:avLst/>
            </a:prstGeom>
            <a:noFill/>
            <a:ln>
              <a:noFill/>
            </a:ln>
            <a:extLst/>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单击此处添加文本单击此处添加文本 单击此处添加文本单击此处添加文本单击此处添加文本单击此处添加文本单击此处添加文本单击此处添加文本</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0485" name="矩形 33"/>
            <p:cNvSpPr>
              <a:spLocks noChangeArrowheads="1"/>
            </p:cNvSpPr>
            <p:nvPr/>
          </p:nvSpPr>
          <p:spPr bwMode="auto">
            <a:xfrm>
              <a:off x="0" y="104617"/>
              <a:ext cx="71442" cy="71330"/>
            </a:xfrm>
            <a:prstGeom prst="rect">
              <a:avLst/>
            </a:prstGeom>
            <a:solidFill>
              <a:srgbClr val="7F7F7F"/>
            </a:solidFill>
            <a:ln w="9525">
              <a:noFill/>
              <a:miter lim="800000"/>
              <a:headEnd/>
              <a:tailEnd/>
            </a:ln>
          </p:spPr>
          <p:txBody>
            <a:bodyPr/>
            <a:lstStyle/>
            <a:p>
              <a:pPr>
                <a:buFont typeface="Arial" pitchFamily="34" charset="0"/>
                <a:buNone/>
              </a:pPr>
              <a:endParaRPr lang="zh-CN" altLang="en-US" sz="1799">
                <a:solidFill>
                  <a:srgbClr val="000000"/>
                </a:solidFill>
                <a:latin typeface="Calibri" pitchFamily="34" charset="0"/>
              </a:endParaRPr>
            </a:p>
          </p:txBody>
        </p:sp>
      </p:grpSp>
    </p:spTree>
    <p:extLst>
      <p:ext uri="{BB962C8B-B14F-4D97-AF65-F5344CB8AC3E}">
        <p14:creationId xmlns:p14="http://schemas.microsoft.com/office/powerpoint/2010/main" val="2131712944"/>
      </p:ext>
    </p:extLst>
  </p:cSld>
  <p:clrMapOvr>
    <a:masterClrMapping/>
  </p:clrMapOvr>
  <mc:AlternateContent xmlns:mc="http://schemas.openxmlformats.org/markup-compatibility/2006">
    <mc:Choice xmlns:p14="http://schemas.microsoft.com/office/powerpoint/2010/main" Requires="p14">
      <p:transition spd="slow" p14:dur="1250" advClick="0" advTm="7000">
        <p:push dir="u"/>
      </p:transition>
    </mc:Choice>
    <mc:Fallback>
      <p:transition spd="slow" advClick="0" advTm="7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4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anim calcmode="lin" valueType="num">
                                      <p:cBhvr>
                                        <p:cTn id="12" dur="600" fill="hold"/>
                                        <p:tgtEl>
                                          <p:spTgt spid="2"/>
                                        </p:tgtEl>
                                        <p:attrNameLst>
                                          <p:attrName>ppt_x</p:attrName>
                                        </p:attrNameLst>
                                      </p:cBhvr>
                                      <p:tavLst>
                                        <p:tav tm="0">
                                          <p:val>
                                            <p:strVal val="#ppt_x"/>
                                          </p:val>
                                        </p:tav>
                                        <p:tav tm="100000">
                                          <p:val>
                                            <p:strVal val="#ppt_x"/>
                                          </p:val>
                                        </p:tav>
                                      </p:tavLst>
                                    </p:anim>
                                    <p:anim calcmode="lin" valueType="num">
                                      <p:cBhvr>
                                        <p:cTn id="13" dur="6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33944" y="1491632"/>
            <a:ext cx="7615402" cy="1716881"/>
            <a:chOff x="1281908" y="2264313"/>
            <a:chExt cx="9547394" cy="2152191"/>
          </a:xfrm>
        </p:grpSpPr>
        <p:sp>
          <p:nvSpPr>
            <p:cNvPr id="40983" name="Freeform 7"/>
            <p:cNvSpPr>
              <a:spLocks/>
            </p:cNvSpPr>
            <p:nvPr/>
          </p:nvSpPr>
          <p:spPr bwMode="auto">
            <a:xfrm flipV="1">
              <a:off x="8689248" y="3349704"/>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w="9525">
              <a:noFill/>
              <a:round/>
              <a:headEnd/>
              <a:tailEnd/>
            </a:ln>
          </p:spPr>
          <p:txBody>
            <a:bodyPr/>
            <a:lstStyle/>
            <a:p>
              <a:endParaRPr lang="zh-CN" altLang="en-US" sz="1799"/>
            </a:p>
          </p:txBody>
        </p:sp>
        <p:sp>
          <p:nvSpPr>
            <p:cNvPr id="9" name="Teardrop 16"/>
            <p:cNvSpPr/>
            <p:nvPr/>
          </p:nvSpPr>
          <p:spPr>
            <a:xfrm rot="8100000">
              <a:off x="2131129" y="3103100"/>
              <a:ext cx="417894" cy="4179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prstClr val="white"/>
                </a:solidFill>
                <a:sym typeface="Arial" panose="020B0604020202020204" pitchFamily="34" charset="0"/>
              </a:endParaRPr>
            </a:p>
          </p:txBody>
        </p:sp>
        <p:sp>
          <p:nvSpPr>
            <p:cNvPr id="40985" name="Freeform 6"/>
            <p:cNvSpPr>
              <a:spLocks noEditPoints="1"/>
            </p:cNvSpPr>
            <p:nvPr/>
          </p:nvSpPr>
          <p:spPr bwMode="auto">
            <a:xfrm>
              <a:off x="2239541" y="3188910"/>
              <a:ext cx="209778" cy="230756"/>
            </a:xfrm>
            <a:custGeom>
              <a:avLst/>
              <a:gdLst>
                <a:gd name="T0" fmla="*/ 2147483647 w 376"/>
                <a:gd name="T1" fmla="*/ 2147483647 h 376"/>
                <a:gd name="T2" fmla="*/ 2147483647 w 376"/>
                <a:gd name="T3" fmla="*/ 2147483647 h 376"/>
                <a:gd name="T4" fmla="*/ 2147483647 w 376"/>
                <a:gd name="T5" fmla="*/ 2147483647 h 376"/>
                <a:gd name="T6" fmla="*/ 2147483647 w 376"/>
                <a:gd name="T7" fmla="*/ 2147483647 h 376"/>
                <a:gd name="T8" fmla="*/ 2147483647 w 376"/>
                <a:gd name="T9" fmla="*/ 2147483647 h 376"/>
                <a:gd name="T10" fmla="*/ 2147483647 w 376"/>
                <a:gd name="T11" fmla="*/ 2147483647 h 376"/>
                <a:gd name="T12" fmla="*/ 2147483647 w 376"/>
                <a:gd name="T13" fmla="*/ 2147483647 h 376"/>
                <a:gd name="T14" fmla="*/ 2147483647 w 376"/>
                <a:gd name="T15" fmla="*/ 0 h 376"/>
                <a:gd name="T16" fmla="*/ 2147483647 w 376"/>
                <a:gd name="T17" fmla="*/ 2147483647 h 376"/>
                <a:gd name="T18" fmla="*/ 2147483647 w 376"/>
                <a:gd name="T19" fmla="*/ 2147483647 h 376"/>
                <a:gd name="T20" fmla="*/ 2147483647 w 376"/>
                <a:gd name="T21" fmla="*/ 2147483647 h 376"/>
                <a:gd name="T22" fmla="*/ 2147483647 w 376"/>
                <a:gd name="T23" fmla="*/ 2147483647 h 376"/>
                <a:gd name="T24" fmla="*/ 2147483647 w 376"/>
                <a:gd name="T25" fmla="*/ 2147483647 h 376"/>
                <a:gd name="T26" fmla="*/ 2147483647 w 376"/>
                <a:gd name="T27" fmla="*/ 2147483647 h 376"/>
                <a:gd name="T28" fmla="*/ 2147483647 w 376"/>
                <a:gd name="T29" fmla="*/ 2147483647 h 376"/>
                <a:gd name="T30" fmla="*/ 0 w 376"/>
                <a:gd name="T31" fmla="*/ 2147483647 h 376"/>
                <a:gd name="T32" fmla="*/ 2147483647 w 376"/>
                <a:gd name="T33" fmla="*/ 2147483647 h 376"/>
                <a:gd name="T34" fmla="*/ 2147483647 w 376"/>
                <a:gd name="T35" fmla="*/ 2147483647 h 376"/>
                <a:gd name="T36" fmla="*/ 2147483647 w 376"/>
                <a:gd name="T37" fmla="*/ 2147483647 h 376"/>
                <a:gd name="T38" fmla="*/ 2147483647 w 376"/>
                <a:gd name="T39" fmla="*/ 2147483647 h 376"/>
                <a:gd name="T40" fmla="*/ 2147483647 w 376"/>
                <a:gd name="T41" fmla="*/ 2147483647 h 376"/>
                <a:gd name="T42" fmla="*/ 2147483647 w 376"/>
                <a:gd name="T43" fmla="*/ 2147483647 h 376"/>
                <a:gd name="T44" fmla="*/ 2147483647 w 376"/>
                <a:gd name="T45" fmla="*/ 2147483647 h 376"/>
                <a:gd name="T46" fmla="*/ 2147483647 w 376"/>
                <a:gd name="T47" fmla="*/ 2147483647 h 376"/>
                <a:gd name="T48" fmla="*/ 2147483647 w 376"/>
                <a:gd name="T49" fmla="*/ 2147483647 h 376"/>
                <a:gd name="T50" fmla="*/ 2147483647 w 376"/>
                <a:gd name="T51" fmla="*/ 2147483647 h 376"/>
                <a:gd name="T52" fmla="*/ 2147483647 w 376"/>
                <a:gd name="T53" fmla="*/ 2147483647 h 376"/>
                <a:gd name="T54" fmla="*/ 2147483647 w 376"/>
                <a:gd name="T55" fmla="*/ 2147483647 h 376"/>
                <a:gd name="T56" fmla="*/ 2147483647 w 376"/>
                <a:gd name="T57" fmla="*/ 2147483647 h 376"/>
                <a:gd name="T58" fmla="*/ 2147483647 w 376"/>
                <a:gd name="T59" fmla="*/ 2147483647 h 376"/>
                <a:gd name="T60" fmla="*/ 2147483647 w 376"/>
                <a:gd name="T61" fmla="*/ 2147483647 h 376"/>
                <a:gd name="T62" fmla="*/ 2147483647 w 376"/>
                <a:gd name="T63" fmla="*/ 2147483647 h 376"/>
                <a:gd name="T64" fmla="*/ 2147483647 w 376"/>
                <a:gd name="T65" fmla="*/ 2147483647 h 376"/>
                <a:gd name="T66" fmla="*/ 2147483647 w 376"/>
                <a:gd name="T67" fmla="*/ 2147483647 h 376"/>
                <a:gd name="T68" fmla="*/ 2147483647 w 376"/>
                <a:gd name="T69" fmla="*/ 2147483647 h 376"/>
                <a:gd name="T70" fmla="*/ 2147483647 w 376"/>
                <a:gd name="T71" fmla="*/ 2147483647 h 376"/>
                <a:gd name="T72" fmla="*/ 2147483647 w 376"/>
                <a:gd name="T73" fmla="*/ 2147483647 h 376"/>
                <a:gd name="T74" fmla="*/ 2147483647 w 376"/>
                <a:gd name="T75" fmla="*/ 2147483647 h 376"/>
                <a:gd name="T76" fmla="*/ 2147483647 w 376"/>
                <a:gd name="T77" fmla="*/ 2147483647 h 376"/>
                <a:gd name="T78" fmla="*/ 2147483647 w 376"/>
                <a:gd name="T79" fmla="*/ 2147483647 h 376"/>
                <a:gd name="T80" fmla="*/ 2147483647 w 376"/>
                <a:gd name="T81" fmla="*/ 2147483647 h 376"/>
                <a:gd name="T82" fmla="*/ 2147483647 w 376"/>
                <a:gd name="T83" fmla="*/ 2147483647 h 376"/>
                <a:gd name="T84" fmla="*/ 2147483647 w 376"/>
                <a:gd name="T85" fmla="*/ 2147483647 h 376"/>
                <a:gd name="T86" fmla="*/ 2147483647 w 376"/>
                <a:gd name="T87" fmla="*/ 2147483647 h 376"/>
                <a:gd name="T88" fmla="*/ 2147483647 w 376"/>
                <a:gd name="T89" fmla="*/ 2147483647 h 376"/>
                <a:gd name="T90" fmla="*/ 2147483647 w 376"/>
                <a:gd name="T91" fmla="*/ 2147483647 h 376"/>
                <a:gd name="T92" fmla="*/ 2147483647 w 376"/>
                <a:gd name="T93" fmla="*/ 2147483647 h 376"/>
                <a:gd name="T94" fmla="*/ 2147483647 w 376"/>
                <a:gd name="T95" fmla="*/ 2147483647 h 376"/>
                <a:gd name="T96" fmla="*/ 2147483647 w 376"/>
                <a:gd name="T97" fmla="*/ 2147483647 h 376"/>
                <a:gd name="T98" fmla="*/ 2147483647 w 376"/>
                <a:gd name="T99" fmla="*/ 2147483647 h 376"/>
                <a:gd name="T100" fmla="*/ 2147483647 w 376"/>
                <a:gd name="T101" fmla="*/ 2147483647 h 376"/>
                <a:gd name="T102" fmla="*/ 2147483647 w 376"/>
                <a:gd name="T103" fmla="*/ 2147483647 h 376"/>
                <a:gd name="T104" fmla="*/ 2147483647 w 376"/>
                <a:gd name="T105" fmla="*/ 2147483647 h 376"/>
                <a:gd name="T106" fmla="*/ 2147483647 w 376"/>
                <a:gd name="T107" fmla="*/ 2147483647 h 376"/>
                <a:gd name="T108" fmla="*/ 2147483647 w 376"/>
                <a:gd name="T109" fmla="*/ 2147483647 h 376"/>
                <a:gd name="T110" fmla="*/ 2147483647 w 376"/>
                <a:gd name="T111" fmla="*/ 2147483647 h 376"/>
                <a:gd name="T112" fmla="*/ 2147483647 w 376"/>
                <a:gd name="T113" fmla="*/ 2147483647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lumMod val="10000"/>
                <a:lumOff val="90000"/>
              </a:schemeClr>
            </a:solidFill>
            <a:ln w="9525">
              <a:noFill/>
              <a:round/>
              <a:headEnd/>
              <a:tailEnd/>
            </a:ln>
          </p:spPr>
          <p:txBody>
            <a:bodyPr/>
            <a:lstStyle/>
            <a:p>
              <a:endParaRPr lang="zh-CN" altLang="en-US" sz="1799"/>
            </a:p>
          </p:txBody>
        </p:sp>
        <p:sp>
          <p:nvSpPr>
            <p:cNvPr id="11" name="Teardrop 19"/>
            <p:cNvSpPr/>
            <p:nvPr/>
          </p:nvSpPr>
          <p:spPr>
            <a:xfrm rot="8100000">
              <a:off x="5854866" y="3103100"/>
              <a:ext cx="419387" cy="4179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prstClr val="white"/>
                </a:solidFill>
                <a:sym typeface="Arial" panose="020B0604020202020204" pitchFamily="34" charset="0"/>
              </a:endParaRPr>
            </a:p>
          </p:txBody>
        </p:sp>
        <p:sp>
          <p:nvSpPr>
            <p:cNvPr id="40987" name="Freeform 11"/>
            <p:cNvSpPr>
              <a:spLocks/>
            </p:cNvSpPr>
            <p:nvPr/>
          </p:nvSpPr>
          <p:spPr bwMode="auto">
            <a:xfrm>
              <a:off x="5934601" y="3236086"/>
              <a:ext cx="258741" cy="168209"/>
            </a:xfrm>
            <a:custGeom>
              <a:avLst/>
              <a:gdLst>
                <a:gd name="T0" fmla="*/ 2147483647 w 400"/>
                <a:gd name="T1" fmla="*/ 2147483647 h 260"/>
                <a:gd name="T2" fmla="*/ 2147483647 w 400"/>
                <a:gd name="T3" fmla="*/ 2147483647 h 260"/>
                <a:gd name="T4" fmla="*/ 2147483647 w 400"/>
                <a:gd name="T5" fmla="*/ 0 h 260"/>
                <a:gd name="T6" fmla="*/ 2147483647 w 400"/>
                <a:gd name="T7" fmla="*/ 2147483647 h 260"/>
                <a:gd name="T8" fmla="*/ 2147483647 w 400"/>
                <a:gd name="T9" fmla="*/ 2147483647 h 260"/>
                <a:gd name="T10" fmla="*/ 2147483647 w 400"/>
                <a:gd name="T11" fmla="*/ 2147483647 h 260"/>
                <a:gd name="T12" fmla="*/ 0 w 400"/>
                <a:gd name="T13" fmla="*/ 2147483647 h 260"/>
                <a:gd name="T14" fmla="*/ 2147483647 w 400"/>
                <a:gd name="T15" fmla="*/ 2147483647 h 260"/>
                <a:gd name="T16" fmla="*/ 2147483647 w 400"/>
                <a:gd name="T17" fmla="*/ 2147483647 h 260"/>
                <a:gd name="T18" fmla="*/ 2147483647 w 400"/>
                <a:gd name="T19" fmla="*/ 2147483647 h 260"/>
                <a:gd name="T20" fmla="*/ 2147483647 w 400"/>
                <a:gd name="T21" fmla="*/ 2147483647 h 260"/>
                <a:gd name="T22" fmla="*/ 2147483647 w 400"/>
                <a:gd name="T23" fmla="*/ 2147483647 h 260"/>
                <a:gd name="T24" fmla="*/ 2147483647 w 400"/>
                <a:gd name="T25" fmla="*/ 2147483647 h 260"/>
                <a:gd name="T26" fmla="*/ 2147483647 w 400"/>
                <a:gd name="T27" fmla="*/ 2147483647 h 260"/>
                <a:gd name="T28" fmla="*/ 2147483647 w 400"/>
                <a:gd name="T29" fmla="*/ 2147483647 h 260"/>
                <a:gd name="T30" fmla="*/ 2147483647 w 400"/>
                <a:gd name="T31" fmla="*/ 2147483647 h 260"/>
                <a:gd name="T32" fmla="*/ 2147483647 w 400"/>
                <a:gd name="T33" fmla="*/ 2147483647 h 260"/>
                <a:gd name="T34" fmla="*/ 2147483647 w 400"/>
                <a:gd name="T35" fmla="*/ 2147483647 h 2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lumMod val="10000"/>
                <a:lumOff val="90000"/>
              </a:schemeClr>
            </a:solidFill>
            <a:ln w="9525">
              <a:noFill/>
              <a:round/>
              <a:headEnd/>
              <a:tailEnd/>
            </a:ln>
          </p:spPr>
          <p:txBody>
            <a:bodyPr/>
            <a:lstStyle/>
            <a:p>
              <a:endParaRPr lang="zh-CN" altLang="en-US" sz="1799"/>
            </a:p>
          </p:txBody>
        </p:sp>
        <p:sp>
          <p:nvSpPr>
            <p:cNvPr id="13" name="Teardrop 22"/>
            <p:cNvSpPr/>
            <p:nvPr/>
          </p:nvSpPr>
          <p:spPr>
            <a:xfrm rot="8100000">
              <a:off x="3987774" y="3103100"/>
              <a:ext cx="417894" cy="4179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prstClr val="white"/>
                </a:solidFill>
                <a:sym typeface="Arial" panose="020B0604020202020204" pitchFamily="34" charset="0"/>
              </a:endParaRPr>
            </a:p>
          </p:txBody>
        </p:sp>
        <p:sp>
          <p:nvSpPr>
            <p:cNvPr id="40989" name="Freeform 16"/>
            <p:cNvSpPr>
              <a:spLocks noEditPoints="1"/>
            </p:cNvSpPr>
            <p:nvPr/>
          </p:nvSpPr>
          <p:spPr bwMode="auto">
            <a:xfrm>
              <a:off x="4075222" y="3200863"/>
              <a:ext cx="239343" cy="239070"/>
            </a:xfrm>
            <a:custGeom>
              <a:avLst/>
              <a:gdLst>
                <a:gd name="T0" fmla="*/ 2147483647 w 371"/>
                <a:gd name="T1" fmla="*/ 269698744 h 370"/>
                <a:gd name="T2" fmla="*/ 536887637 w 371"/>
                <a:gd name="T3" fmla="*/ 2147483647 h 370"/>
                <a:gd name="T4" fmla="*/ 2147483647 w 371"/>
                <a:gd name="T5" fmla="*/ 2147483647 h 370"/>
                <a:gd name="T6" fmla="*/ 2147483647 w 371"/>
                <a:gd name="T7" fmla="*/ 2147483647 h 370"/>
                <a:gd name="T8" fmla="*/ 2147483647 w 371"/>
                <a:gd name="T9" fmla="*/ 269698744 h 370"/>
                <a:gd name="T10" fmla="*/ 2147483647 w 371"/>
                <a:gd name="T11" fmla="*/ 2147483647 h 370"/>
                <a:gd name="T12" fmla="*/ 2147483647 w 371"/>
                <a:gd name="T13" fmla="*/ 2147483647 h 370"/>
                <a:gd name="T14" fmla="*/ 2147483647 w 371"/>
                <a:gd name="T15" fmla="*/ 2147483647 h 370"/>
                <a:gd name="T16" fmla="*/ 2147483647 w 371"/>
                <a:gd name="T17" fmla="*/ 2147483647 h 370"/>
                <a:gd name="T18" fmla="*/ 2147483647 w 371"/>
                <a:gd name="T19" fmla="*/ 2147483647 h 370"/>
                <a:gd name="T20" fmla="*/ 2147483647 w 371"/>
                <a:gd name="T21" fmla="*/ 2147483647 h 370"/>
                <a:gd name="T22" fmla="*/ 2147483647 w 371"/>
                <a:gd name="T23" fmla="*/ 2147483647 h 370"/>
                <a:gd name="T24" fmla="*/ 2147483647 w 371"/>
                <a:gd name="T25" fmla="*/ 2147483647 h 370"/>
                <a:gd name="T26" fmla="*/ 2147483647 w 371"/>
                <a:gd name="T27" fmla="*/ 2147483647 h 370"/>
                <a:gd name="T28" fmla="*/ 2147483647 w 371"/>
                <a:gd name="T29" fmla="*/ 2147483647 h 370"/>
                <a:gd name="T30" fmla="*/ 2147483647 w 371"/>
                <a:gd name="T31" fmla="*/ 2147483647 h 370"/>
                <a:gd name="T32" fmla="*/ 2147483647 w 371"/>
                <a:gd name="T33" fmla="*/ 2147483647 h 370"/>
                <a:gd name="T34" fmla="*/ 2147483647 w 371"/>
                <a:gd name="T35" fmla="*/ 2147483647 h 370"/>
                <a:gd name="T36" fmla="*/ 2147483647 w 371"/>
                <a:gd name="T37" fmla="*/ 2147483647 h 370"/>
                <a:gd name="T38" fmla="*/ 2147483647 w 371"/>
                <a:gd name="T39" fmla="*/ 2147483647 h 370"/>
                <a:gd name="T40" fmla="*/ 2147483647 w 371"/>
                <a:gd name="T41" fmla="*/ 2147483647 h 370"/>
                <a:gd name="T42" fmla="*/ 2147483647 w 371"/>
                <a:gd name="T43" fmla="*/ 2147483647 h 370"/>
                <a:gd name="T44" fmla="*/ 2147483647 w 371"/>
                <a:gd name="T45" fmla="*/ 2147483647 h 370"/>
                <a:gd name="T46" fmla="*/ 2147483647 w 371"/>
                <a:gd name="T47" fmla="*/ 2147483647 h 370"/>
                <a:gd name="T48" fmla="*/ 2147483647 w 371"/>
                <a:gd name="T49" fmla="*/ 2147483647 h 370"/>
                <a:gd name="T50" fmla="*/ 2147483647 w 371"/>
                <a:gd name="T51" fmla="*/ 2147483647 h 370"/>
                <a:gd name="T52" fmla="*/ 2147483647 w 371"/>
                <a:gd name="T53" fmla="*/ 2147483647 h 370"/>
                <a:gd name="T54" fmla="*/ 2147483647 w 371"/>
                <a:gd name="T55" fmla="*/ 2147483647 h 370"/>
                <a:gd name="T56" fmla="*/ 2147483647 w 371"/>
                <a:gd name="T57" fmla="*/ 2147483647 h 370"/>
                <a:gd name="T58" fmla="*/ 2147483647 w 371"/>
                <a:gd name="T59" fmla="*/ 2147483647 h 370"/>
                <a:gd name="T60" fmla="*/ 2147483647 w 371"/>
                <a:gd name="T61" fmla="*/ 2147483647 h 370"/>
                <a:gd name="T62" fmla="*/ 2147483647 w 371"/>
                <a:gd name="T63" fmla="*/ 2147483647 h 370"/>
                <a:gd name="T64" fmla="*/ 2147483647 w 371"/>
                <a:gd name="T65" fmla="*/ 2147483647 h 370"/>
                <a:gd name="T66" fmla="*/ 2147483647 w 371"/>
                <a:gd name="T67" fmla="*/ 2147483647 h 370"/>
                <a:gd name="T68" fmla="*/ 2147483647 w 371"/>
                <a:gd name="T69" fmla="*/ 2147483647 h 370"/>
                <a:gd name="T70" fmla="*/ 2147483647 w 371"/>
                <a:gd name="T71" fmla="*/ 2147483647 h 370"/>
                <a:gd name="T72" fmla="*/ 2147483647 w 371"/>
                <a:gd name="T73" fmla="*/ 2147483647 h 370"/>
                <a:gd name="T74" fmla="*/ 2147483647 w 371"/>
                <a:gd name="T75" fmla="*/ 2147483647 h 3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lumMod val="10000"/>
                <a:lumOff val="90000"/>
              </a:schemeClr>
            </a:solidFill>
            <a:ln w="9525">
              <a:noFill/>
              <a:round/>
              <a:headEnd/>
              <a:tailEnd/>
            </a:ln>
          </p:spPr>
          <p:txBody>
            <a:bodyPr/>
            <a:lstStyle/>
            <a:p>
              <a:endParaRPr lang="zh-CN" altLang="en-US" sz="1799"/>
            </a:p>
          </p:txBody>
        </p:sp>
        <p:sp>
          <p:nvSpPr>
            <p:cNvPr id="40990" name="Freeform 7"/>
            <p:cNvSpPr>
              <a:spLocks/>
            </p:cNvSpPr>
            <p:nvPr/>
          </p:nvSpPr>
          <p:spPr bwMode="auto">
            <a:xfrm>
              <a:off x="6839162" y="22643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9525">
              <a:noFill/>
              <a:round/>
              <a:headEnd/>
              <a:tailEnd/>
            </a:ln>
          </p:spPr>
          <p:txBody>
            <a:bodyPr/>
            <a:lstStyle/>
            <a:p>
              <a:endParaRPr lang="zh-CN" altLang="en-US" sz="1799"/>
            </a:p>
          </p:txBody>
        </p:sp>
        <p:sp>
          <p:nvSpPr>
            <p:cNvPr id="40991" name="Freeform 7"/>
            <p:cNvSpPr>
              <a:spLocks/>
            </p:cNvSpPr>
            <p:nvPr/>
          </p:nvSpPr>
          <p:spPr bwMode="auto">
            <a:xfrm flipV="1">
              <a:off x="4985578" y="33311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w="9525">
              <a:noFill/>
              <a:round/>
              <a:headEnd/>
              <a:tailEnd/>
            </a:ln>
          </p:spPr>
          <p:txBody>
            <a:bodyPr/>
            <a:lstStyle/>
            <a:p>
              <a:endParaRPr lang="zh-CN" altLang="en-US" sz="1799"/>
            </a:p>
          </p:txBody>
        </p:sp>
        <p:sp>
          <p:nvSpPr>
            <p:cNvPr id="40992" name="Freeform 7"/>
            <p:cNvSpPr>
              <a:spLocks/>
            </p:cNvSpPr>
            <p:nvPr/>
          </p:nvSpPr>
          <p:spPr bwMode="auto">
            <a:xfrm>
              <a:off x="3133197" y="22643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9525">
              <a:noFill/>
              <a:round/>
              <a:headEnd/>
              <a:tailEnd/>
            </a:ln>
          </p:spPr>
          <p:txBody>
            <a:bodyPr/>
            <a:lstStyle/>
            <a:p>
              <a:endParaRPr lang="zh-CN" altLang="en-US" sz="1799"/>
            </a:p>
          </p:txBody>
        </p:sp>
        <p:sp>
          <p:nvSpPr>
            <p:cNvPr id="40993" name="Freeform 7"/>
            <p:cNvSpPr>
              <a:spLocks/>
            </p:cNvSpPr>
            <p:nvPr/>
          </p:nvSpPr>
          <p:spPr bwMode="auto">
            <a:xfrm>
              <a:off x="1281908" y="22643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9525">
              <a:noFill/>
              <a:round/>
              <a:headEnd/>
              <a:tailEnd/>
            </a:ln>
          </p:spPr>
          <p:txBody>
            <a:bodyPr/>
            <a:lstStyle/>
            <a:p>
              <a:endParaRPr lang="zh-CN" altLang="en-US" sz="1799"/>
            </a:p>
          </p:txBody>
        </p:sp>
        <p:sp>
          <p:nvSpPr>
            <p:cNvPr id="40994" name="Freeform 7"/>
            <p:cNvSpPr>
              <a:spLocks/>
            </p:cNvSpPr>
            <p:nvPr/>
          </p:nvSpPr>
          <p:spPr bwMode="auto">
            <a:xfrm flipV="1">
              <a:off x="1281908" y="33311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w="9525">
              <a:noFill/>
              <a:round/>
              <a:headEnd/>
              <a:tailEnd/>
            </a:ln>
          </p:spPr>
          <p:txBody>
            <a:bodyPr/>
            <a:lstStyle/>
            <a:p>
              <a:endParaRPr lang="zh-CN" altLang="en-US" sz="1799"/>
            </a:p>
          </p:txBody>
        </p:sp>
        <p:sp>
          <p:nvSpPr>
            <p:cNvPr id="40995" name="Freeform 7"/>
            <p:cNvSpPr>
              <a:spLocks/>
            </p:cNvSpPr>
            <p:nvPr/>
          </p:nvSpPr>
          <p:spPr bwMode="auto">
            <a:xfrm flipV="1">
              <a:off x="3133197" y="33311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w="9525">
              <a:noFill/>
              <a:round/>
              <a:headEnd/>
              <a:tailEnd/>
            </a:ln>
          </p:spPr>
          <p:txBody>
            <a:bodyPr/>
            <a:lstStyle/>
            <a:p>
              <a:endParaRPr lang="zh-CN" altLang="en-US" sz="1799"/>
            </a:p>
          </p:txBody>
        </p:sp>
        <p:sp>
          <p:nvSpPr>
            <p:cNvPr id="40996" name="Freeform 7"/>
            <p:cNvSpPr>
              <a:spLocks/>
            </p:cNvSpPr>
            <p:nvPr/>
          </p:nvSpPr>
          <p:spPr bwMode="auto">
            <a:xfrm>
              <a:off x="4985578" y="22643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9525">
              <a:noFill/>
              <a:round/>
              <a:headEnd/>
              <a:tailEnd/>
            </a:ln>
          </p:spPr>
          <p:txBody>
            <a:bodyPr/>
            <a:lstStyle/>
            <a:p>
              <a:endParaRPr lang="zh-CN" altLang="en-US" sz="1799"/>
            </a:p>
          </p:txBody>
        </p:sp>
        <p:sp>
          <p:nvSpPr>
            <p:cNvPr id="40997" name="Freeform 7"/>
            <p:cNvSpPr>
              <a:spLocks/>
            </p:cNvSpPr>
            <p:nvPr/>
          </p:nvSpPr>
          <p:spPr bwMode="auto">
            <a:xfrm flipV="1">
              <a:off x="6839162" y="3331113"/>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w="9525">
              <a:noFill/>
              <a:round/>
              <a:headEnd/>
              <a:tailEnd/>
            </a:ln>
          </p:spPr>
          <p:txBody>
            <a:bodyPr/>
            <a:lstStyle/>
            <a:p>
              <a:endParaRPr lang="zh-CN" altLang="en-US" sz="1799"/>
            </a:p>
          </p:txBody>
        </p:sp>
        <p:sp>
          <p:nvSpPr>
            <p:cNvPr id="23" name="Teardrop 34"/>
            <p:cNvSpPr/>
            <p:nvPr/>
          </p:nvSpPr>
          <p:spPr>
            <a:xfrm rot="8100000">
              <a:off x="7707034" y="3103100"/>
              <a:ext cx="419386" cy="4179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prstClr val="white"/>
                </a:solidFill>
                <a:sym typeface="Arial" panose="020B0604020202020204" pitchFamily="34" charset="0"/>
              </a:endParaRPr>
            </a:p>
          </p:txBody>
        </p:sp>
        <p:sp>
          <p:nvSpPr>
            <p:cNvPr id="40999" name="Freeform 26"/>
            <p:cNvSpPr>
              <a:spLocks noEditPoints="1"/>
            </p:cNvSpPr>
            <p:nvPr/>
          </p:nvSpPr>
          <p:spPr bwMode="auto">
            <a:xfrm>
              <a:off x="7836861" y="3210493"/>
              <a:ext cx="175570" cy="219811"/>
            </a:xfrm>
            <a:custGeom>
              <a:avLst/>
              <a:gdLst>
                <a:gd name="T0" fmla="*/ 2147483647 w 321"/>
                <a:gd name="T1" fmla="*/ 2147483647 h 402"/>
                <a:gd name="T2" fmla="*/ 2147483647 w 321"/>
                <a:gd name="T3" fmla="*/ 1798383697 h 402"/>
                <a:gd name="T4" fmla="*/ 2147483647 w 321"/>
                <a:gd name="T5" fmla="*/ 2147483647 h 402"/>
                <a:gd name="T6" fmla="*/ 2147483647 w 321"/>
                <a:gd name="T7" fmla="*/ 2147483647 h 402"/>
                <a:gd name="T8" fmla="*/ 981813693 w 321"/>
                <a:gd name="T9" fmla="*/ 2147483647 h 402"/>
                <a:gd name="T10" fmla="*/ 163635616 w 321"/>
                <a:gd name="T11" fmla="*/ 2147483647 h 402"/>
                <a:gd name="T12" fmla="*/ 1309084925 w 321"/>
                <a:gd name="T13" fmla="*/ 2147483647 h 402"/>
                <a:gd name="T14" fmla="*/ 2147483647 w 321"/>
                <a:gd name="T15" fmla="*/ 2147483647 h 402"/>
                <a:gd name="T16" fmla="*/ 2147483647 w 321"/>
                <a:gd name="T17" fmla="*/ 2147483647 h 402"/>
                <a:gd name="T18" fmla="*/ 2147483647 w 321"/>
                <a:gd name="T19" fmla="*/ 2147483647 h 402"/>
                <a:gd name="T20" fmla="*/ 2147483647 w 321"/>
                <a:gd name="T21" fmla="*/ 2147483647 h 402"/>
                <a:gd name="T22" fmla="*/ 2147483647 w 321"/>
                <a:gd name="T23" fmla="*/ 2147483647 h 402"/>
                <a:gd name="T24" fmla="*/ 2147483647 w 321"/>
                <a:gd name="T25" fmla="*/ 2147483647 h 402"/>
                <a:gd name="T26" fmla="*/ 2147483647 w 321"/>
                <a:gd name="T27" fmla="*/ 2147483647 h 402"/>
                <a:gd name="T28" fmla="*/ 2147483647 w 321"/>
                <a:gd name="T29" fmla="*/ 2147483647 h 402"/>
                <a:gd name="T30" fmla="*/ 2147483647 w 321"/>
                <a:gd name="T31" fmla="*/ 2147483647 h 402"/>
                <a:gd name="T32" fmla="*/ 2147483647 w 321"/>
                <a:gd name="T33" fmla="*/ 2147483647 h 402"/>
                <a:gd name="T34" fmla="*/ 2147483647 w 321"/>
                <a:gd name="T35" fmla="*/ 2147483647 h 402"/>
                <a:gd name="T36" fmla="*/ 2147483647 w 321"/>
                <a:gd name="T37" fmla="*/ 2147483647 h 402"/>
                <a:gd name="T38" fmla="*/ 2147483647 w 321"/>
                <a:gd name="T39" fmla="*/ 2147483647 h 402"/>
                <a:gd name="T40" fmla="*/ 2147483647 w 321"/>
                <a:gd name="T41" fmla="*/ 2147483647 h 4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lumMod val="10000"/>
                <a:lumOff val="90000"/>
              </a:schemeClr>
            </a:solidFill>
            <a:ln w="9525">
              <a:noFill/>
              <a:round/>
              <a:headEnd/>
              <a:tailEnd/>
            </a:ln>
          </p:spPr>
          <p:txBody>
            <a:bodyPr/>
            <a:lstStyle/>
            <a:p>
              <a:endParaRPr lang="zh-CN" altLang="en-US" sz="1799"/>
            </a:p>
          </p:txBody>
        </p:sp>
        <p:sp>
          <p:nvSpPr>
            <p:cNvPr id="41000" name="Freeform 7"/>
            <p:cNvSpPr>
              <a:spLocks/>
            </p:cNvSpPr>
            <p:nvPr/>
          </p:nvSpPr>
          <p:spPr bwMode="auto">
            <a:xfrm>
              <a:off x="8689248" y="2282904"/>
              <a:ext cx="2140054" cy="1066800"/>
            </a:xfrm>
            <a:custGeom>
              <a:avLst/>
              <a:gdLst>
                <a:gd name="T0" fmla="*/ 2147483647 w 421"/>
                <a:gd name="T1" fmla="*/ 2147483647 h 210"/>
                <a:gd name="T2" fmla="*/ 2147483647 w 421"/>
                <a:gd name="T3" fmla="*/ 2147483647 h 210"/>
                <a:gd name="T4" fmla="*/ 2147483647 w 421"/>
                <a:gd name="T5" fmla="*/ 2147483647 h 210"/>
                <a:gd name="T6" fmla="*/ 2147483647 w 421"/>
                <a:gd name="T7" fmla="*/ 0 h 210"/>
                <a:gd name="T8" fmla="*/ 0 w 421"/>
                <a:gd name="T9" fmla="*/ 2147483647 h 210"/>
                <a:gd name="T10" fmla="*/ 2147483647 w 421"/>
                <a:gd name="T11" fmla="*/ 2147483647 h 210"/>
                <a:gd name="T12" fmla="*/ 2147483647 w 421"/>
                <a:gd name="T13" fmla="*/ 2147483647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9525">
              <a:noFill/>
              <a:round/>
              <a:headEnd/>
              <a:tailEnd/>
            </a:ln>
          </p:spPr>
          <p:txBody>
            <a:bodyPr/>
            <a:lstStyle/>
            <a:p>
              <a:endParaRPr lang="zh-CN" altLang="en-US" sz="1799"/>
            </a:p>
          </p:txBody>
        </p:sp>
        <p:sp>
          <p:nvSpPr>
            <p:cNvPr id="26" name="Teardrop 45"/>
            <p:cNvSpPr/>
            <p:nvPr/>
          </p:nvSpPr>
          <p:spPr>
            <a:xfrm rot="8100000">
              <a:off x="9557709" y="3121010"/>
              <a:ext cx="417894" cy="4179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prstClr val="white"/>
                </a:solidFill>
                <a:sym typeface="Arial" panose="020B0604020202020204" pitchFamily="34" charset="0"/>
              </a:endParaRPr>
            </a:p>
          </p:txBody>
        </p:sp>
        <p:sp>
          <p:nvSpPr>
            <p:cNvPr id="27" name="Freeform 16"/>
            <p:cNvSpPr>
              <a:spLocks noChangeAspect="1" noEditPoints="1"/>
            </p:cNvSpPr>
            <p:nvPr/>
          </p:nvSpPr>
          <p:spPr bwMode="auto">
            <a:xfrm>
              <a:off x="9644273" y="3200113"/>
              <a:ext cx="216409" cy="252234"/>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lumMod val="10000"/>
                <a:lumOff val="90000"/>
              </a:schemeClr>
            </a:solidFill>
            <a:ln>
              <a:noFill/>
            </a:ln>
          </p:spPr>
          <p:txBody>
            <a:bodyPr/>
            <a:lstStyle/>
            <a:p>
              <a:pPr>
                <a:defRPr/>
              </a:pPr>
              <a:endParaRPr lang="en-US" sz="1799" dirty="0">
                <a:solidFill>
                  <a:prstClr val="black"/>
                </a:solidFill>
                <a:sym typeface="Arial" panose="020B0604020202020204" pitchFamily="34" charset="0"/>
              </a:endParaRPr>
            </a:p>
          </p:txBody>
        </p:sp>
      </p:grpSp>
      <p:grpSp>
        <p:nvGrpSpPr>
          <p:cNvPr id="3" name="组合 2"/>
          <p:cNvGrpSpPr>
            <a:grpSpLocks/>
          </p:cNvGrpSpPr>
          <p:nvPr/>
        </p:nvGrpSpPr>
        <p:grpSpPr bwMode="auto">
          <a:xfrm>
            <a:off x="899419" y="3347815"/>
            <a:ext cx="1353557" cy="439884"/>
            <a:chOff x="1198433" y="4671138"/>
            <a:chExt cx="1804999" cy="586352"/>
          </a:xfrm>
        </p:grpSpPr>
        <p:sp>
          <p:nvSpPr>
            <p:cNvPr id="40981" name="TextBox 13"/>
            <p:cNvSpPr txBox="1">
              <a:spLocks noChangeArrowheads="1"/>
            </p:cNvSpPr>
            <p:nvPr/>
          </p:nvSpPr>
          <p:spPr bwMode="auto">
            <a:xfrm>
              <a:off x="1304472" y="4671138"/>
              <a:ext cx="1592919" cy="287091"/>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标题</a:t>
              </a:r>
              <a:endParaRPr lang="en-US" altLang="zh-CN" sz="1400" b="1"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982" name="TextBox 13"/>
            <p:cNvSpPr txBox="1">
              <a:spLocks noChangeArrowheads="1"/>
            </p:cNvSpPr>
            <p:nvPr/>
          </p:nvSpPr>
          <p:spPr bwMode="auto">
            <a:xfrm>
              <a:off x="1198433" y="5052426"/>
              <a:ext cx="1804999" cy="205064"/>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000" dirty="0">
                  <a:solidFill>
                    <a:schemeClr val="tx1">
                      <a:lumMod val="65000"/>
                      <a:lumOff val="35000"/>
                    </a:schemeClr>
                  </a:solidFill>
                  <a:latin typeface="微软雅黑" pitchFamily="34" charset="-122"/>
                  <a:ea typeface="微软雅黑" pitchFamily="34" charset="-122"/>
                  <a:sym typeface="Arial" pitchFamily="34" charset="0"/>
                </a:rPr>
                <a:t>单击此处可编辑内容</a:t>
              </a:r>
              <a:endParaRPr lang="en-US" altLang="zh-CN" sz="1000" dirty="0">
                <a:solidFill>
                  <a:schemeClr val="tx1">
                    <a:lumMod val="65000"/>
                    <a:lumOff val="35000"/>
                  </a:schemeClr>
                </a:solidFill>
                <a:latin typeface="微软雅黑" pitchFamily="34" charset="-122"/>
                <a:ea typeface="微软雅黑" pitchFamily="34" charset="-122"/>
                <a:sym typeface="Arial" pitchFamily="34" charset="0"/>
              </a:endParaRPr>
            </a:p>
          </p:txBody>
        </p:sp>
      </p:grpSp>
      <p:grpSp>
        <p:nvGrpSpPr>
          <p:cNvPr id="4" name="组合 3"/>
          <p:cNvGrpSpPr>
            <a:grpSpLocks/>
          </p:cNvGrpSpPr>
          <p:nvPr/>
        </p:nvGrpSpPr>
        <p:grpSpPr bwMode="auto">
          <a:xfrm>
            <a:off x="2413690" y="3347816"/>
            <a:ext cx="1353557" cy="439887"/>
            <a:chOff x="3218596" y="4671130"/>
            <a:chExt cx="1804999" cy="586355"/>
          </a:xfrm>
        </p:grpSpPr>
        <p:sp>
          <p:nvSpPr>
            <p:cNvPr id="40979" name="TextBox 13"/>
            <p:cNvSpPr txBox="1">
              <a:spLocks noChangeArrowheads="1"/>
            </p:cNvSpPr>
            <p:nvPr/>
          </p:nvSpPr>
          <p:spPr bwMode="auto">
            <a:xfrm>
              <a:off x="3324635" y="4671130"/>
              <a:ext cx="1592919" cy="287091"/>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标题</a:t>
              </a:r>
              <a:endParaRPr lang="en-US" altLang="zh-CN" sz="1400" b="1"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980" name="TextBox 13"/>
            <p:cNvSpPr txBox="1">
              <a:spLocks noChangeArrowheads="1"/>
            </p:cNvSpPr>
            <p:nvPr/>
          </p:nvSpPr>
          <p:spPr bwMode="auto">
            <a:xfrm>
              <a:off x="3218596" y="5052421"/>
              <a:ext cx="1804999" cy="205064"/>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000" dirty="0">
                  <a:solidFill>
                    <a:schemeClr val="tx1">
                      <a:lumMod val="65000"/>
                      <a:lumOff val="35000"/>
                    </a:schemeClr>
                  </a:solidFill>
                  <a:latin typeface="微软雅黑" pitchFamily="34" charset="-122"/>
                  <a:ea typeface="微软雅黑" pitchFamily="34" charset="-122"/>
                  <a:sym typeface="Arial" pitchFamily="34" charset="0"/>
                </a:rPr>
                <a:t>单击此处可编辑内容</a:t>
              </a:r>
              <a:endParaRPr lang="en-US" altLang="zh-CN" sz="1000" dirty="0">
                <a:solidFill>
                  <a:schemeClr val="tx1">
                    <a:lumMod val="65000"/>
                    <a:lumOff val="35000"/>
                  </a:schemeClr>
                </a:solidFill>
                <a:latin typeface="微软雅黑" pitchFamily="34" charset="-122"/>
                <a:ea typeface="微软雅黑" pitchFamily="34" charset="-122"/>
                <a:sym typeface="Arial" pitchFamily="34" charset="0"/>
              </a:endParaRPr>
            </a:p>
          </p:txBody>
        </p:sp>
      </p:grpSp>
      <p:grpSp>
        <p:nvGrpSpPr>
          <p:cNvPr id="5" name="组合 4"/>
          <p:cNvGrpSpPr>
            <a:grpSpLocks/>
          </p:cNvGrpSpPr>
          <p:nvPr/>
        </p:nvGrpSpPr>
        <p:grpSpPr bwMode="auto">
          <a:xfrm>
            <a:off x="3838675" y="3347816"/>
            <a:ext cx="1353558" cy="439887"/>
            <a:chOff x="5117476" y="4671130"/>
            <a:chExt cx="1804999" cy="586355"/>
          </a:xfrm>
        </p:grpSpPr>
        <p:sp>
          <p:nvSpPr>
            <p:cNvPr id="40977" name="TextBox 13"/>
            <p:cNvSpPr txBox="1">
              <a:spLocks noChangeArrowheads="1"/>
            </p:cNvSpPr>
            <p:nvPr/>
          </p:nvSpPr>
          <p:spPr bwMode="auto">
            <a:xfrm>
              <a:off x="5223517" y="4671130"/>
              <a:ext cx="1592919" cy="287091"/>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标题</a:t>
              </a:r>
              <a:endParaRPr lang="en-US" altLang="zh-CN" sz="1400" b="1"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978" name="TextBox 13"/>
            <p:cNvSpPr txBox="1">
              <a:spLocks noChangeArrowheads="1"/>
            </p:cNvSpPr>
            <p:nvPr/>
          </p:nvSpPr>
          <p:spPr bwMode="auto">
            <a:xfrm>
              <a:off x="5117476" y="5052421"/>
              <a:ext cx="1804999" cy="205064"/>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000" dirty="0">
                  <a:solidFill>
                    <a:schemeClr val="tx1">
                      <a:lumMod val="65000"/>
                      <a:lumOff val="35000"/>
                    </a:schemeClr>
                  </a:solidFill>
                  <a:latin typeface="微软雅黑" pitchFamily="34" charset="-122"/>
                  <a:ea typeface="微软雅黑" pitchFamily="34" charset="-122"/>
                  <a:sym typeface="Arial" pitchFamily="34" charset="0"/>
                </a:rPr>
                <a:t>单击此处可编辑内容</a:t>
              </a:r>
              <a:endParaRPr lang="en-US" altLang="zh-CN" sz="1000" dirty="0">
                <a:solidFill>
                  <a:schemeClr val="tx1">
                    <a:lumMod val="65000"/>
                    <a:lumOff val="35000"/>
                  </a:schemeClr>
                </a:solidFill>
                <a:latin typeface="微软雅黑" pitchFamily="34" charset="-122"/>
                <a:ea typeface="微软雅黑" pitchFamily="34" charset="-122"/>
                <a:sym typeface="Arial" pitchFamily="34" charset="0"/>
              </a:endParaRPr>
            </a:p>
          </p:txBody>
        </p:sp>
      </p:grpSp>
      <p:grpSp>
        <p:nvGrpSpPr>
          <p:cNvPr id="6" name="组合 5"/>
          <p:cNvGrpSpPr>
            <a:grpSpLocks/>
          </p:cNvGrpSpPr>
          <p:nvPr/>
        </p:nvGrpSpPr>
        <p:grpSpPr bwMode="auto">
          <a:xfrm>
            <a:off x="5316042" y="3347816"/>
            <a:ext cx="1353557" cy="439887"/>
            <a:chOff x="7087615" y="4671130"/>
            <a:chExt cx="1804999" cy="586355"/>
          </a:xfrm>
        </p:grpSpPr>
        <p:sp>
          <p:nvSpPr>
            <p:cNvPr id="40975" name="TextBox 13"/>
            <p:cNvSpPr txBox="1">
              <a:spLocks noChangeArrowheads="1"/>
            </p:cNvSpPr>
            <p:nvPr/>
          </p:nvSpPr>
          <p:spPr bwMode="auto">
            <a:xfrm>
              <a:off x="7193654" y="4671130"/>
              <a:ext cx="1592919" cy="287091"/>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标题</a:t>
              </a:r>
              <a:endParaRPr lang="en-US" altLang="zh-CN" sz="1400" b="1"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976" name="TextBox 13"/>
            <p:cNvSpPr txBox="1">
              <a:spLocks noChangeArrowheads="1"/>
            </p:cNvSpPr>
            <p:nvPr/>
          </p:nvSpPr>
          <p:spPr bwMode="auto">
            <a:xfrm>
              <a:off x="7087615" y="5052421"/>
              <a:ext cx="1804999" cy="205064"/>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000" dirty="0">
                  <a:solidFill>
                    <a:schemeClr val="tx1">
                      <a:lumMod val="65000"/>
                      <a:lumOff val="35000"/>
                    </a:schemeClr>
                  </a:solidFill>
                  <a:latin typeface="微软雅黑" pitchFamily="34" charset="-122"/>
                  <a:ea typeface="微软雅黑" pitchFamily="34" charset="-122"/>
                  <a:sym typeface="Arial" pitchFamily="34" charset="0"/>
                </a:rPr>
                <a:t>单击此处可编辑内容</a:t>
              </a:r>
              <a:endParaRPr lang="en-US" altLang="zh-CN" sz="1000" dirty="0">
                <a:solidFill>
                  <a:schemeClr val="tx1">
                    <a:lumMod val="65000"/>
                    <a:lumOff val="35000"/>
                  </a:schemeClr>
                </a:solidFill>
                <a:latin typeface="微软雅黑" pitchFamily="34" charset="-122"/>
                <a:ea typeface="微软雅黑" pitchFamily="34" charset="-122"/>
                <a:sym typeface="Arial" pitchFamily="34" charset="0"/>
              </a:endParaRPr>
            </a:p>
          </p:txBody>
        </p:sp>
      </p:grpSp>
      <p:grpSp>
        <p:nvGrpSpPr>
          <p:cNvPr id="7" name="组合 6"/>
          <p:cNvGrpSpPr>
            <a:grpSpLocks/>
          </p:cNvGrpSpPr>
          <p:nvPr/>
        </p:nvGrpSpPr>
        <p:grpSpPr bwMode="auto">
          <a:xfrm>
            <a:off x="6871979" y="3347816"/>
            <a:ext cx="1353558" cy="439887"/>
            <a:chOff x="9163794" y="4671130"/>
            <a:chExt cx="1804999" cy="586355"/>
          </a:xfrm>
        </p:grpSpPr>
        <p:sp>
          <p:nvSpPr>
            <p:cNvPr id="40973" name="TextBox 13"/>
            <p:cNvSpPr txBox="1">
              <a:spLocks noChangeArrowheads="1"/>
            </p:cNvSpPr>
            <p:nvPr/>
          </p:nvSpPr>
          <p:spPr bwMode="auto">
            <a:xfrm>
              <a:off x="9269835" y="4671130"/>
              <a:ext cx="1592919" cy="287091"/>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400" b="1" dirty="0">
                  <a:solidFill>
                    <a:schemeClr val="tx1">
                      <a:lumMod val="65000"/>
                      <a:lumOff val="35000"/>
                    </a:schemeClr>
                  </a:solidFill>
                  <a:latin typeface="微软雅黑" pitchFamily="34" charset="-122"/>
                  <a:ea typeface="微软雅黑" pitchFamily="34" charset="-122"/>
                  <a:sym typeface="Arial" pitchFamily="34" charset="0"/>
                </a:rPr>
                <a:t>标题</a:t>
              </a:r>
              <a:endParaRPr lang="en-US" altLang="zh-CN" sz="1400" b="1"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0974" name="TextBox 13"/>
            <p:cNvSpPr txBox="1">
              <a:spLocks noChangeArrowheads="1"/>
            </p:cNvSpPr>
            <p:nvPr/>
          </p:nvSpPr>
          <p:spPr bwMode="auto">
            <a:xfrm>
              <a:off x="9163794" y="5052421"/>
              <a:ext cx="1804999" cy="205064"/>
            </a:xfrm>
            <a:prstGeom prst="rect">
              <a:avLst/>
            </a:prstGeom>
            <a:noFill/>
            <a:ln w="9525">
              <a:noFill/>
              <a:miter lim="800000"/>
              <a:headEnd/>
              <a:tailEnd/>
            </a:ln>
          </p:spPr>
          <p:txBody>
            <a:bodyPr lIns="0" tIns="0" rIns="0" bIns="0">
              <a:spAutoFit/>
            </a:bodyPr>
            <a:lstStyle/>
            <a:p>
              <a:pPr algn="ctr" defTabSz="911745">
                <a:spcBef>
                  <a:spcPct val="20000"/>
                </a:spcBef>
              </a:pPr>
              <a:r>
                <a:rPr lang="zh-CN" altLang="en-US" sz="1000" dirty="0">
                  <a:solidFill>
                    <a:schemeClr val="tx1">
                      <a:lumMod val="65000"/>
                      <a:lumOff val="35000"/>
                    </a:schemeClr>
                  </a:solidFill>
                  <a:latin typeface="微软雅黑" pitchFamily="34" charset="-122"/>
                  <a:ea typeface="微软雅黑" pitchFamily="34" charset="-122"/>
                  <a:sym typeface="Arial" pitchFamily="34" charset="0"/>
                </a:rPr>
                <a:t>单击此处可编辑内容</a:t>
              </a:r>
              <a:endParaRPr lang="en-US" altLang="zh-CN" sz="1000" dirty="0">
                <a:solidFill>
                  <a:schemeClr val="tx1">
                    <a:lumMod val="65000"/>
                    <a:lumOff val="35000"/>
                  </a:schemeClr>
                </a:solidFill>
                <a:latin typeface="微软雅黑" pitchFamily="34" charset="-122"/>
                <a:ea typeface="微软雅黑" pitchFamily="34" charset="-122"/>
                <a:sym typeface="Arial" pitchFamily="34" charset="0"/>
              </a:endParaRPr>
            </a:p>
          </p:txBody>
        </p:sp>
      </p:grpSp>
    </p:spTree>
    <p:extLst>
      <p:ext uri="{BB962C8B-B14F-4D97-AF65-F5344CB8AC3E}">
        <p14:creationId xmlns:p14="http://schemas.microsoft.com/office/powerpoint/2010/main" val="4193231501"/>
      </p:ext>
    </p:extLst>
  </p:cSld>
  <p:clrMapOvr>
    <a:masterClrMapping/>
  </p:clrMapOvr>
  <mc:AlternateContent xmlns:mc="http://schemas.openxmlformats.org/markup-compatibility/2006">
    <mc:Choice xmlns:p14="http://schemas.microsoft.com/office/powerpoint/2010/main" Requires="p14">
      <p:transition spd="slow" p14:dur="1250" advClick="0" advTm="5000">
        <p:push dir="u"/>
      </p:transition>
    </mc:Choice>
    <mc:Fallback>
      <p:transition spd="slow" advClick="0" advTm="5000">
        <p:push dir="u"/>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with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with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with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nodeType="with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nodeType="with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91630"/>
            <a:ext cx="9144000" cy="183255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5" name="直接连接符 4"/>
          <p:cNvCxnSpPr>
            <a:stCxn id="18" idx="6"/>
            <a:endCxn id="20" idx="2"/>
          </p:cNvCxnSpPr>
          <p:nvPr/>
        </p:nvCxnSpPr>
        <p:spPr>
          <a:xfrm>
            <a:off x="1796786" y="2407909"/>
            <a:ext cx="574338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063956" y="2041495"/>
            <a:ext cx="732830" cy="732829"/>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400" b="1" kern="0" dirty="0">
                <a:solidFill>
                  <a:schemeClr val="bg1">
                    <a:lumMod val="50000"/>
                  </a:schemeClr>
                </a:solidFill>
                <a:latin typeface="微软雅黑" panose="020B0503020204020204" pitchFamily="34" charset="-122"/>
                <a:ea typeface="微软雅黑" panose="020B0503020204020204" pitchFamily="34" charset="-122"/>
              </a:rPr>
              <a:t>关键词</a:t>
            </a:r>
          </a:p>
        </p:txBody>
      </p:sp>
      <p:grpSp>
        <p:nvGrpSpPr>
          <p:cNvPr id="2" name="组合 1"/>
          <p:cNvGrpSpPr/>
          <p:nvPr/>
        </p:nvGrpSpPr>
        <p:grpSpPr>
          <a:xfrm>
            <a:off x="2661987" y="1153617"/>
            <a:ext cx="3827170" cy="2508584"/>
            <a:chOff x="2661987" y="1153617"/>
            <a:chExt cx="3827170" cy="2508584"/>
          </a:xfrm>
        </p:grpSpPr>
        <p:sp>
          <p:nvSpPr>
            <p:cNvPr id="6" name="矩形 5"/>
            <p:cNvSpPr/>
            <p:nvPr/>
          </p:nvSpPr>
          <p:spPr>
            <a:xfrm>
              <a:off x="2661987" y="1153617"/>
              <a:ext cx="1913585" cy="1254292"/>
            </a:xfrm>
            <a:prstGeom prst="rect">
              <a:avLst/>
            </a:prstGeom>
            <a:solidFill>
              <a:schemeClr val="accent1">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微软雅黑" panose="020B0503020204020204" pitchFamily="34" charset="-122"/>
                <a:ea typeface="微软雅黑" panose="020B0503020204020204" pitchFamily="34" charset="-122"/>
              </a:endParaRPr>
            </a:p>
          </p:txBody>
        </p:sp>
        <p:sp>
          <p:nvSpPr>
            <p:cNvPr id="7" name="矩形 6"/>
            <p:cNvSpPr/>
            <p:nvPr/>
          </p:nvSpPr>
          <p:spPr>
            <a:xfrm>
              <a:off x="4575572" y="1153617"/>
              <a:ext cx="1913585" cy="1254292"/>
            </a:xfrm>
            <a:prstGeom prst="rect">
              <a:avLst/>
            </a:prstGeom>
            <a:solidFill>
              <a:schemeClr val="accent2">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微软雅黑" panose="020B0503020204020204" pitchFamily="34" charset="-122"/>
                <a:ea typeface="微软雅黑" panose="020B0503020204020204" pitchFamily="34" charset="-122"/>
              </a:endParaRPr>
            </a:p>
          </p:txBody>
        </p:sp>
        <p:sp>
          <p:nvSpPr>
            <p:cNvPr id="8" name="矩形 7"/>
            <p:cNvSpPr/>
            <p:nvPr/>
          </p:nvSpPr>
          <p:spPr>
            <a:xfrm>
              <a:off x="2661987" y="2407909"/>
              <a:ext cx="1913585" cy="1254292"/>
            </a:xfrm>
            <a:prstGeom prst="rect">
              <a:avLst/>
            </a:prstGeom>
            <a:solidFill>
              <a:schemeClr val="accent4">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微软雅黑" panose="020B0503020204020204" pitchFamily="34" charset="-122"/>
                <a:ea typeface="微软雅黑" panose="020B0503020204020204" pitchFamily="34" charset="-122"/>
              </a:endParaRPr>
            </a:p>
          </p:txBody>
        </p:sp>
        <p:sp>
          <p:nvSpPr>
            <p:cNvPr id="9" name="矩形 8"/>
            <p:cNvSpPr/>
            <p:nvPr/>
          </p:nvSpPr>
          <p:spPr>
            <a:xfrm>
              <a:off x="4575572" y="2407909"/>
              <a:ext cx="1913585" cy="1254292"/>
            </a:xfrm>
            <a:prstGeom prst="rect">
              <a:avLst/>
            </a:prstGeom>
            <a:solidFill>
              <a:schemeClr val="accent3">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微软雅黑" panose="020B0503020204020204" pitchFamily="34" charset="-122"/>
                <a:ea typeface="微软雅黑" panose="020B0503020204020204" pitchFamily="34" charset="-122"/>
              </a:endParaRPr>
            </a:p>
          </p:txBody>
        </p:sp>
        <p:sp>
          <p:nvSpPr>
            <p:cNvPr id="10" name="矩形 9"/>
            <p:cNvSpPr/>
            <p:nvPr/>
          </p:nvSpPr>
          <p:spPr>
            <a:xfrm>
              <a:off x="2788255" y="1714855"/>
              <a:ext cx="1661048" cy="707886"/>
            </a:xfrm>
            <a:prstGeom prst="rect">
              <a:avLst/>
            </a:prstGeom>
          </p:spPr>
          <p:txBody>
            <a:bodyPr wrap="square">
              <a:spAutoFit/>
            </a:bodyPr>
            <a:lstStyle/>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此部分内容作为文字排版占位显示</a:t>
              </a:r>
            </a:p>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（建议使用主题字体）</a:t>
              </a:r>
              <a:endParaRPr lang="en-US" sz="1000" kern="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701840" y="1714855"/>
              <a:ext cx="1661048" cy="707886"/>
            </a:xfrm>
            <a:prstGeom prst="rect">
              <a:avLst/>
            </a:prstGeom>
          </p:spPr>
          <p:txBody>
            <a:bodyPr wrap="square">
              <a:spAutoFit/>
            </a:bodyPr>
            <a:lstStyle/>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此部分内容作为文字排版占位显示</a:t>
              </a:r>
            </a:p>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（建议使用主题字体）</a:t>
              </a:r>
              <a:endParaRPr lang="en-US" sz="1000" kern="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2788255" y="2915487"/>
              <a:ext cx="1661048" cy="707886"/>
            </a:xfrm>
            <a:prstGeom prst="rect">
              <a:avLst/>
            </a:prstGeom>
          </p:spPr>
          <p:txBody>
            <a:bodyPr wrap="square">
              <a:spAutoFit/>
            </a:bodyPr>
            <a:lstStyle/>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此部分内容作为文字排版占位显示</a:t>
              </a:r>
            </a:p>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（建议使用主题字体）</a:t>
              </a:r>
              <a:endParaRPr lang="en-US" sz="1000" kern="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701840" y="2915487"/>
              <a:ext cx="1661048" cy="707886"/>
            </a:xfrm>
            <a:prstGeom prst="rect">
              <a:avLst/>
            </a:prstGeom>
          </p:spPr>
          <p:txBody>
            <a:bodyPr wrap="square">
              <a:spAutoFit/>
            </a:bodyPr>
            <a:lstStyle/>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此部分内容作为文字排版占位显示</a:t>
              </a:r>
            </a:p>
            <a:p>
              <a:pPr algn="ctr">
                <a:lnSpc>
                  <a:spcPts val="1600"/>
                </a:lnSpc>
              </a:pPr>
              <a:r>
                <a:rPr lang="zh-CN" altLang="en-US" sz="1000" kern="0">
                  <a:solidFill>
                    <a:schemeClr val="bg1"/>
                  </a:solidFill>
                  <a:latin typeface="微软雅黑" panose="020B0503020204020204" pitchFamily="34" charset="-122"/>
                  <a:ea typeface="微软雅黑" panose="020B0503020204020204" pitchFamily="34" charset="-122"/>
                </a:rPr>
                <a:t>（建议使用主题字体）</a:t>
              </a:r>
              <a:endParaRPr lang="en-US" sz="1000" kern="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788255" y="1461066"/>
              <a:ext cx="1661048" cy="297517"/>
            </a:xfrm>
            <a:prstGeom prst="rect">
              <a:avLst/>
            </a:prstGeom>
          </p:spPr>
          <p:txBody>
            <a:bodyPr wrap="square">
              <a:spAutoFit/>
            </a:bodyPr>
            <a:lstStyle/>
            <a:p>
              <a:pPr algn="ctr">
                <a:lnSpc>
                  <a:spcPts val="1600"/>
                </a:lnSpc>
              </a:pPr>
              <a:r>
                <a:rPr lang="zh-CN" altLang="en-US" sz="1400" b="1" kern="0">
                  <a:solidFill>
                    <a:schemeClr val="bg1"/>
                  </a:solidFill>
                  <a:latin typeface="微软雅黑" panose="020B0503020204020204" pitchFamily="34" charset="-122"/>
                  <a:ea typeface="微软雅黑" panose="020B0503020204020204" pitchFamily="34" charset="-122"/>
                </a:rPr>
                <a:t>标题文本预设</a:t>
              </a:r>
              <a:endParaRPr lang="en-US" sz="1400" b="1" kern="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701840" y="1461066"/>
              <a:ext cx="1661048" cy="297517"/>
            </a:xfrm>
            <a:prstGeom prst="rect">
              <a:avLst/>
            </a:prstGeom>
          </p:spPr>
          <p:txBody>
            <a:bodyPr wrap="square">
              <a:spAutoFit/>
            </a:bodyPr>
            <a:lstStyle/>
            <a:p>
              <a:pPr algn="ctr">
                <a:lnSpc>
                  <a:spcPts val="1600"/>
                </a:lnSpc>
              </a:pPr>
              <a:r>
                <a:rPr lang="zh-CN" altLang="en-US" sz="1400" b="1" kern="0">
                  <a:solidFill>
                    <a:schemeClr val="bg1"/>
                  </a:solidFill>
                  <a:latin typeface="微软雅黑" panose="020B0503020204020204" pitchFamily="34" charset="-122"/>
                  <a:ea typeface="微软雅黑" panose="020B0503020204020204" pitchFamily="34" charset="-122"/>
                </a:rPr>
                <a:t>标题文本预设</a:t>
              </a:r>
              <a:endParaRPr lang="en-US" sz="1400" b="1" kern="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2788255" y="2661698"/>
              <a:ext cx="1661048" cy="297517"/>
            </a:xfrm>
            <a:prstGeom prst="rect">
              <a:avLst/>
            </a:prstGeom>
          </p:spPr>
          <p:txBody>
            <a:bodyPr wrap="square">
              <a:spAutoFit/>
            </a:bodyPr>
            <a:lstStyle/>
            <a:p>
              <a:pPr algn="ctr">
                <a:lnSpc>
                  <a:spcPts val="1600"/>
                </a:lnSpc>
              </a:pPr>
              <a:r>
                <a:rPr lang="zh-CN" altLang="en-US" sz="1400" b="1" kern="0" dirty="0">
                  <a:solidFill>
                    <a:schemeClr val="bg1"/>
                  </a:solidFill>
                  <a:latin typeface="微软雅黑" panose="020B0503020204020204" pitchFamily="34" charset="-122"/>
                  <a:ea typeface="微软雅黑" panose="020B0503020204020204" pitchFamily="34" charset="-122"/>
                </a:rPr>
                <a:t>标题文本预设</a:t>
              </a:r>
              <a:endParaRPr lang="en-US" sz="1400" b="1" kern="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701840" y="2661698"/>
              <a:ext cx="1661048" cy="297517"/>
            </a:xfrm>
            <a:prstGeom prst="rect">
              <a:avLst/>
            </a:prstGeom>
          </p:spPr>
          <p:txBody>
            <a:bodyPr wrap="square">
              <a:spAutoFit/>
            </a:bodyPr>
            <a:lstStyle/>
            <a:p>
              <a:pPr algn="ctr">
                <a:lnSpc>
                  <a:spcPts val="1600"/>
                </a:lnSpc>
              </a:pPr>
              <a:r>
                <a:rPr lang="zh-CN" altLang="en-US" sz="1400" b="1" kern="0">
                  <a:solidFill>
                    <a:schemeClr val="bg1"/>
                  </a:solidFill>
                  <a:latin typeface="微软雅黑" panose="020B0503020204020204" pitchFamily="34" charset="-122"/>
                  <a:ea typeface="微软雅黑" panose="020B0503020204020204" pitchFamily="34" charset="-122"/>
                </a:rPr>
                <a:t>标题文本预设</a:t>
              </a:r>
              <a:endParaRPr lang="en-US" sz="1400" b="1" kern="0" dirty="0">
                <a:solidFill>
                  <a:schemeClr val="bg1"/>
                </a:solidFill>
                <a:latin typeface="微软雅黑" panose="020B0503020204020204" pitchFamily="34" charset="-122"/>
                <a:ea typeface="微软雅黑" panose="020B0503020204020204" pitchFamily="34" charset="-122"/>
              </a:endParaRPr>
            </a:p>
          </p:txBody>
        </p:sp>
        <p:sp>
          <p:nvSpPr>
            <p:cNvPr id="19" name="椭圆 18"/>
            <p:cNvSpPr/>
            <p:nvPr/>
          </p:nvSpPr>
          <p:spPr>
            <a:xfrm>
              <a:off x="4262939" y="2098849"/>
              <a:ext cx="618122" cy="618121"/>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400" b="1" kern="0" dirty="0">
                  <a:solidFill>
                    <a:schemeClr val="bg1">
                      <a:lumMod val="50000"/>
                    </a:schemeClr>
                  </a:solidFill>
                  <a:latin typeface="微软雅黑" panose="020B0503020204020204" pitchFamily="34" charset="-122"/>
                  <a:ea typeface="微软雅黑" panose="020B0503020204020204" pitchFamily="34" charset="-122"/>
                </a:rPr>
                <a:t>关键词</a:t>
              </a:r>
            </a:p>
          </p:txBody>
        </p:sp>
      </p:grpSp>
      <p:sp>
        <p:nvSpPr>
          <p:cNvPr id="20" name="椭圆 19"/>
          <p:cNvSpPr/>
          <p:nvPr/>
        </p:nvSpPr>
        <p:spPr>
          <a:xfrm>
            <a:off x="7540170" y="2041495"/>
            <a:ext cx="732830" cy="732829"/>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400" b="1" kern="0">
                <a:solidFill>
                  <a:schemeClr val="bg1">
                    <a:lumMod val="50000"/>
                  </a:schemeClr>
                </a:solidFill>
                <a:latin typeface="微软雅黑" panose="020B0503020204020204" pitchFamily="34" charset="-122"/>
                <a:ea typeface="微软雅黑" panose="020B0503020204020204" pitchFamily="34" charset="-122"/>
              </a:rPr>
              <a:t>关键词</a:t>
            </a:r>
          </a:p>
        </p:txBody>
      </p:sp>
      <p:sp>
        <p:nvSpPr>
          <p:cNvPr id="21" name="文本框 30"/>
          <p:cNvSpPr txBox="1"/>
          <p:nvPr/>
        </p:nvSpPr>
        <p:spPr>
          <a:xfrm>
            <a:off x="934213" y="3412662"/>
            <a:ext cx="992316" cy="302390"/>
          </a:xfrm>
          <a:prstGeom prst="rect">
            <a:avLst/>
          </a:prstGeom>
          <a:noFill/>
        </p:spPr>
        <p:txBody>
          <a:bodyPr wrap="square" rtlCol="0">
            <a:spAutoFit/>
          </a:bodyPr>
          <a:lstStyle/>
          <a:p>
            <a:pPr algn="ctr">
              <a:lnSpc>
                <a:spcPct val="130000"/>
              </a:lnSpc>
            </a:pPr>
            <a:r>
              <a:rPr lang="zh-CN" altLang="en-US" sz="1050" b="1">
                <a:solidFill>
                  <a:schemeClr val="bg1">
                    <a:lumMod val="50000"/>
                  </a:schemeClr>
                </a:solidFill>
                <a:latin typeface="微软雅黑" panose="020B0503020204020204" pitchFamily="34" charset="-122"/>
                <a:ea typeface="微软雅黑" panose="020B0503020204020204" pitchFamily="34" charset="-122"/>
              </a:rPr>
              <a:t>标题文本预设</a:t>
            </a:r>
            <a:endParaRPr 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31"/>
          <p:cNvSpPr txBox="1"/>
          <p:nvPr/>
        </p:nvSpPr>
        <p:spPr>
          <a:xfrm>
            <a:off x="744571" y="3696479"/>
            <a:ext cx="1371600" cy="415498"/>
          </a:xfrm>
          <a:prstGeom prst="rect">
            <a:avLst/>
          </a:prstGeom>
          <a:noFill/>
        </p:spPr>
        <p:txBody>
          <a:bodyPr wrap="square" rtlCol="0">
            <a:spAutoFit/>
          </a:bodyPr>
          <a:lstStyle/>
          <a:p>
            <a:pPr algn="ctr">
              <a:lnSpc>
                <a:spcPct val="150000"/>
              </a:lnSpc>
            </a:pPr>
            <a:r>
              <a:rPr lang="zh-CN" altLang="en-US" sz="7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此部分内容作为文字排版占位显示（建议使用主题字体）。</a:t>
            </a:r>
            <a:endParaRPr lang="en-US" sz="7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文本框 32"/>
          <p:cNvSpPr txBox="1"/>
          <p:nvPr/>
        </p:nvSpPr>
        <p:spPr>
          <a:xfrm>
            <a:off x="7410427" y="3412662"/>
            <a:ext cx="992316" cy="302390"/>
          </a:xfrm>
          <a:prstGeom prst="rect">
            <a:avLst/>
          </a:prstGeom>
          <a:noFill/>
        </p:spPr>
        <p:txBody>
          <a:bodyPr wrap="square" rtlCol="0">
            <a:spAutoFit/>
          </a:bodyPr>
          <a:lstStyle/>
          <a:p>
            <a:pPr algn="ctr">
              <a:lnSpc>
                <a:spcPct val="130000"/>
              </a:lnSpc>
            </a:pPr>
            <a:r>
              <a:rPr lang="zh-CN" altLang="en-US" sz="1050" b="1">
                <a:solidFill>
                  <a:schemeClr val="bg1">
                    <a:lumMod val="50000"/>
                  </a:schemeClr>
                </a:solidFill>
                <a:latin typeface="微软雅黑" panose="020B0503020204020204" pitchFamily="34" charset="-122"/>
                <a:ea typeface="微软雅黑" panose="020B0503020204020204" pitchFamily="34" charset="-122"/>
              </a:rPr>
              <a:t>标题文本预设</a:t>
            </a:r>
            <a:endParaRPr 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33"/>
          <p:cNvSpPr txBox="1"/>
          <p:nvPr/>
        </p:nvSpPr>
        <p:spPr>
          <a:xfrm>
            <a:off x="7220785" y="3696479"/>
            <a:ext cx="1371600" cy="415498"/>
          </a:xfrm>
          <a:prstGeom prst="rect">
            <a:avLst/>
          </a:prstGeom>
          <a:noFill/>
        </p:spPr>
        <p:txBody>
          <a:bodyPr wrap="square" rtlCol="0">
            <a:spAutoFit/>
          </a:bodyPr>
          <a:lstStyle/>
          <a:p>
            <a:pPr algn="ctr">
              <a:lnSpc>
                <a:spcPct val="150000"/>
              </a:lnSpc>
            </a:pPr>
            <a:r>
              <a:rPr lang="zh-CN" altLang="en-US" sz="7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此部分内容作为文字排版占位显示（建议使用主题字体）。</a:t>
            </a:r>
            <a:endParaRPr lang="en-US" sz="7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4637567"/>
      </p:ext>
    </p:extLst>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20" grpId="0" animBg="1"/>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347864" y="2078147"/>
            <a:ext cx="4339650"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itchFamily="34" charset="-122"/>
                <a:ea typeface="微软雅黑" pitchFamily="34" charset="-122"/>
              </a:rPr>
              <a:t>演讲完毕，谢谢观看</a:t>
            </a:r>
          </a:p>
        </p:txBody>
      </p:sp>
      <p:sp>
        <p:nvSpPr>
          <p:cNvPr id="33" name="TextBox 32"/>
          <p:cNvSpPr txBox="1"/>
          <p:nvPr/>
        </p:nvSpPr>
        <p:spPr>
          <a:xfrm>
            <a:off x="3916665" y="2696021"/>
            <a:ext cx="3031599" cy="307777"/>
          </a:xfrm>
          <a:prstGeom prst="rect">
            <a:avLst/>
          </a:prstGeom>
          <a:noFill/>
        </p:spPr>
        <p:txBody>
          <a:bodyPr wrap="none" rtlCol="0">
            <a:spAutoFit/>
          </a:bodyPr>
          <a:lstStyle/>
          <a:p>
            <a:pPr algn="ctr" eaLnBrk="1" hangingPunct="1">
              <a:buFont typeface="Arial" pitchFamily="34" charset="0"/>
              <a:buNone/>
            </a:pP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适用于商务总结</a:t>
            </a:r>
            <a:r>
              <a:rPr lang="en-US" altLang="zh-CN" sz="1400" dirty="0">
                <a:solidFill>
                  <a:schemeClr val="tx1">
                    <a:lumMod val="75000"/>
                    <a:lumOff val="25000"/>
                  </a:schemeClr>
                </a:solidFill>
                <a:latin typeface="微软雅黑" pitchFamily="34" charset="-122"/>
                <a:ea typeface="微软雅黑" pitchFamily="34" charset="-122"/>
                <a:cs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工作总结</a:t>
            </a:r>
            <a:r>
              <a:rPr lang="en-US" altLang="zh-CN" sz="1400" dirty="0">
                <a:solidFill>
                  <a:schemeClr val="tx1">
                    <a:lumMod val="75000"/>
                    <a:lumOff val="25000"/>
                  </a:schemeClr>
                </a:solidFill>
                <a:latin typeface="微软雅黑" pitchFamily="34" charset="-122"/>
                <a:ea typeface="微软雅黑" pitchFamily="34" charset="-122"/>
                <a:cs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cs typeface="微软雅黑" pitchFamily="34" charset="-122"/>
              </a:rPr>
              <a:t>工作计划</a:t>
            </a:r>
          </a:p>
        </p:txBody>
      </p:sp>
      <p:sp>
        <p:nvSpPr>
          <p:cNvPr id="34" name="TextBox 33"/>
          <p:cNvSpPr txBox="1"/>
          <p:nvPr/>
        </p:nvSpPr>
        <p:spPr>
          <a:xfrm>
            <a:off x="3347864" y="3014831"/>
            <a:ext cx="4176464" cy="276999"/>
          </a:xfrm>
          <a:prstGeom prst="rect">
            <a:avLst/>
          </a:prstGeom>
          <a:noFill/>
        </p:spPr>
        <p:txBody>
          <a:bodyPr wrap="square" rtlCol="0">
            <a:spAutoFit/>
          </a:bodyPr>
          <a:lstStyle/>
          <a:p>
            <a:pPr algn="ctr"/>
            <a:r>
              <a:rPr lang="en-US" altLang="zh-CN" sz="1200" dirty="0">
                <a:solidFill>
                  <a:schemeClr val="tx1">
                    <a:lumMod val="75000"/>
                    <a:lumOff val="25000"/>
                  </a:schemeClr>
                </a:solidFill>
              </a:rPr>
              <a:t>CCTV FUTURE ADVERTISING COMPANYIS CCTV TO EXOLORE</a:t>
            </a:r>
            <a:endParaRPr lang="zh-CN" altLang="en-US" sz="1200" dirty="0">
              <a:solidFill>
                <a:schemeClr val="tx1">
                  <a:lumMod val="75000"/>
                  <a:lumOff val="25000"/>
                </a:schemeClr>
              </a:solidFill>
            </a:endParaRPr>
          </a:p>
        </p:txBody>
      </p:sp>
      <p:sp>
        <p:nvSpPr>
          <p:cNvPr id="13" name="TextBox 12"/>
          <p:cNvSpPr txBox="1"/>
          <p:nvPr/>
        </p:nvSpPr>
        <p:spPr>
          <a:xfrm>
            <a:off x="4413144" y="1131590"/>
            <a:ext cx="2319096" cy="1200329"/>
          </a:xfrm>
          <a:prstGeom prst="rect">
            <a:avLst/>
          </a:prstGeom>
          <a:noFill/>
        </p:spPr>
        <p:txBody>
          <a:bodyPr wrap="none" rtlCol="0">
            <a:spAutoFit/>
          </a:bodyPr>
          <a:lstStyle/>
          <a:p>
            <a:r>
              <a:rPr lang="en-US" altLang="zh-CN" sz="7200" spc="-300" dirty="0">
                <a:solidFill>
                  <a:schemeClr val="accent1"/>
                </a:solidFill>
                <a:latin typeface="Broadway" panose="04040905080B02020502" pitchFamily="82" charset="0"/>
              </a:rPr>
              <a:t>2019</a:t>
            </a:r>
            <a:endParaRPr lang="zh-CN" altLang="en-US" sz="7200" spc="-300" dirty="0">
              <a:solidFill>
                <a:schemeClr val="accent1"/>
              </a:solidFill>
              <a:latin typeface="Broadway" panose="04040905080B02020502" pitchFamily="82" charset="0"/>
            </a:endParaRPr>
          </a:p>
        </p:txBody>
      </p:sp>
      <p:sp>
        <p:nvSpPr>
          <p:cNvPr id="11" name="TextBox 33">
            <a:extLst>
              <a:ext uri="{FF2B5EF4-FFF2-40B4-BE49-F238E27FC236}">
                <a16:creationId xmlns:a16="http://schemas.microsoft.com/office/drawing/2014/main" id="{720F551A-EE63-4EC6-8663-4EB11443D69F}"/>
              </a:ext>
            </a:extLst>
          </p:cNvPr>
          <p:cNvSpPr txBox="1"/>
          <p:nvPr/>
        </p:nvSpPr>
        <p:spPr>
          <a:xfrm>
            <a:off x="3131840" y="3374871"/>
            <a:ext cx="4752528"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汇报人：千图网         时间：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日</a:t>
            </a:r>
          </a:p>
        </p:txBody>
      </p:sp>
      <p:pic>
        <p:nvPicPr>
          <p:cNvPr id="3" name="图片 2">
            <a:extLst>
              <a:ext uri="{FF2B5EF4-FFF2-40B4-BE49-F238E27FC236}">
                <a16:creationId xmlns:a16="http://schemas.microsoft.com/office/drawing/2014/main" id="{4A368CED-AAA1-497A-9DBB-24FE9E6A7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extLst>
      <p:ext uri="{BB962C8B-B14F-4D97-AF65-F5344CB8AC3E}">
        <p14:creationId xmlns:p14="http://schemas.microsoft.com/office/powerpoint/2010/main" val="1671425485"/>
      </p:ext>
    </p:extLst>
  </p:cSld>
  <p:clrMapOvr>
    <a:masterClrMapping/>
  </p:clrMapOvr>
  <mc:AlternateContent xmlns:mc="http://schemas.openxmlformats.org/markup-compatibility/2006">
    <mc:Choice xmlns:p14="http://schemas.microsoft.com/office/powerpoint/2010/main" Requires="p14">
      <p:transition spd="slow" p14:dur="1250" advClick="0" advTm="6000">
        <p:push dir="u"/>
      </p:transition>
    </mc:Choice>
    <mc:Fallback>
      <p:transition spd="slow" advClick="0" advTm="6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ppt_w</p:attrName>
                                        </p:attrNameLst>
                                      </p:cBhvr>
                                      <p:tavLst>
                                        <p:tav tm="0" fmla="#ppt_w*sin(2.5*pi*$)">
                                          <p:val>
                                            <p:fltVal val="0"/>
                                          </p:val>
                                        </p:tav>
                                        <p:tav tm="100000">
                                          <p:val>
                                            <p:fltVal val="1"/>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childTnLst>
                                </p:cTn>
                              </p:par>
                            </p:childTnLst>
                          </p:cTn>
                        </p:par>
                        <p:par>
                          <p:cTn id="15" fill="hold">
                            <p:stCondLst>
                              <p:cond delay="18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27"/>
                                        </p:tgtEl>
                                        <p:attrNameLst>
                                          <p:attrName>style.visibility</p:attrName>
                                        </p:attrNameLst>
                                      </p:cBhvr>
                                      <p:to>
                                        <p:strVal val="visible"/>
                                      </p:to>
                                    </p:set>
                                    <p:anim by="(-#ppt_w*2)" calcmode="lin" valueType="num">
                                      <p:cBhvr rctx="PPT">
                                        <p:cTn id="18" dur="500" autoRev="1" fill="hold">
                                          <p:stCondLst>
                                            <p:cond delay="0"/>
                                          </p:stCondLst>
                                        </p:cTn>
                                        <p:tgtEl>
                                          <p:spTgt spid="27"/>
                                        </p:tgtEl>
                                        <p:attrNameLst>
                                          <p:attrName>ppt_w</p:attrName>
                                        </p:attrNameLst>
                                      </p:cBhvr>
                                    </p:anim>
                                    <p:anim by="(#ppt_w*0.50)" calcmode="lin" valueType="num">
                                      <p:cBhvr>
                                        <p:cTn id="19" dur="500" decel="50000" autoRev="1" fill="hold">
                                          <p:stCondLst>
                                            <p:cond delay="0"/>
                                          </p:stCondLst>
                                        </p:cTn>
                                        <p:tgtEl>
                                          <p:spTgt spid="27"/>
                                        </p:tgtEl>
                                        <p:attrNameLst>
                                          <p:attrName>ppt_x</p:attrName>
                                        </p:attrNameLst>
                                      </p:cBhvr>
                                    </p:anim>
                                    <p:anim from="(-#ppt_h/2)" to="(#ppt_y)" calcmode="lin" valueType="num">
                                      <p:cBhvr>
                                        <p:cTn id="20" dur="1000" fill="hold">
                                          <p:stCondLst>
                                            <p:cond delay="0"/>
                                          </p:stCondLst>
                                        </p:cTn>
                                        <p:tgtEl>
                                          <p:spTgt spid="27"/>
                                        </p:tgtEl>
                                        <p:attrNameLst>
                                          <p:attrName>ppt_y</p:attrName>
                                        </p:attrNameLst>
                                      </p:cBhvr>
                                    </p:anim>
                                    <p:animRot by="21600000">
                                      <p:cBhvr>
                                        <p:cTn id="21" dur="1000" fill="hold">
                                          <p:stCondLst>
                                            <p:cond delay="0"/>
                                          </p:stCondLst>
                                        </p:cTn>
                                        <p:tgtEl>
                                          <p:spTgt spid="27"/>
                                        </p:tgtEl>
                                        <p:attrNameLst>
                                          <p:attrName>r</p:attrName>
                                        </p:attrNameLst>
                                      </p:cBhvr>
                                    </p:animRot>
                                  </p:childTnLst>
                                </p:cTn>
                              </p:par>
                            </p:childTnLst>
                          </p:cTn>
                        </p:par>
                        <p:par>
                          <p:cTn id="22" fill="hold">
                            <p:stCondLst>
                              <p:cond delay="36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1"/>
                                          </p:val>
                                        </p:tav>
                                        <p:tav tm="100000">
                                          <p:val>
                                            <p:strVal val="#ppt_x"/>
                                          </p:val>
                                        </p:tav>
                                      </p:tavLst>
                                    </p:anim>
                                    <p:anim calcmode="lin" valueType="num">
                                      <p:cBhvr>
                                        <p:cTn id="27" dur="10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62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72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P spid="34" grpId="0"/>
      <p:bldP spid="13"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235200" y="1104900"/>
            <a:ext cx="4932363" cy="300038"/>
          </a:xfrm>
          <a:prstGeom prst="rect">
            <a:avLst/>
          </a:prstGeom>
        </p:spPr>
        <p:txBody>
          <a:bodyPr/>
          <a:lstStyle/>
          <a:p>
            <a:pPr algn="ctr" fontAlgn="auto">
              <a:spcBef>
                <a:spcPts val="0"/>
              </a:spcBef>
              <a:spcAft>
                <a:spcPts val="0"/>
              </a:spcAft>
              <a:defRPr/>
            </a:pPr>
            <a:r>
              <a:rPr lang="en-US" sz="16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6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txBox="1">
            <a:spLocks/>
          </p:cNvSpPr>
          <p:nvPr/>
        </p:nvSpPr>
        <p:spPr>
          <a:xfrm>
            <a:off x="1042988" y="1651000"/>
            <a:ext cx="7378700" cy="3009900"/>
          </a:xfrm>
          <a:prstGeom prst="rect">
            <a:avLst/>
          </a:prstGeom>
        </p:spPr>
        <p:txBody>
          <a:bodyPr/>
          <a:lstStyle/>
          <a:p>
            <a:pPr marL="342900" indent="-342900" eaLnBrk="0" hangingPunct="0">
              <a:spcBef>
                <a:spcPts val="1200"/>
              </a:spcBef>
              <a:buFont typeface="Arial" pitchFamily="34" charset="0"/>
              <a:buChar char="•"/>
              <a:defRPr/>
            </a:pP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感谢您下载千图网</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原创</a:t>
            </a:r>
            <a:r>
              <a:rPr lang="en-US" altLang="zh-CN"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模板</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a:p>
            <a:pPr marL="342900" indent="-342900" eaLnBrk="0" hangingPunct="0">
              <a:spcBef>
                <a:spcPts val="1200"/>
              </a:spcBef>
              <a:buFont typeface="Arial" pitchFamily="34" charset="0"/>
              <a:buChar char="•"/>
              <a:defRPr/>
            </a:pP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金</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3、禁止把作品纳入商标或服务标记。</a:t>
            </a:r>
          </a:p>
          <a:p>
            <a:pPr marL="342900" indent="-342900" eaLnBrk="0" hangingPunct="0">
              <a:spcBef>
                <a:spcPts val="1200"/>
              </a:spcBef>
              <a:buFont typeface="Arial" pitchFamily="34" charset="0"/>
              <a:buChar char="•"/>
              <a:defRPr/>
            </a:pP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4、禁止用户用下载格式在网上传播作品。</a:t>
            </a:r>
            <a:r>
              <a:rPr lang="en-US" sz="11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或者作品可以让第三方单独付费或共享免费下载、或通过转移电话服务系统传播</a:t>
            </a:r>
            <a:r>
              <a:rPr 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6" name="Text Placeholder 2"/>
          <p:cNvSpPr txBox="1">
            <a:spLocks/>
          </p:cNvSpPr>
          <p:nvPr/>
        </p:nvSpPr>
        <p:spPr bwMode="auto">
          <a:xfrm>
            <a:off x="2915816" y="484312"/>
            <a:ext cx="3383973" cy="505319"/>
          </a:xfrm>
          <a:prstGeom prst="rect">
            <a:avLst/>
          </a:prstGeom>
          <a:noFill/>
          <a:ln w="9525">
            <a:noFill/>
            <a:miter lim="800000"/>
            <a:headEnd/>
            <a:tailEnd/>
          </a:ln>
        </p:spPr>
        <p:txBody>
          <a:bodyPr vert="horz" wrap="square" lIns="0" tIns="40504" rIns="0" bIns="40504" numCol="1" anchor="t" anchorCtr="0" compatLnSpc="1">
            <a:prstTxWarp prst="textNoShape">
              <a:avLst/>
            </a:prstTxWarp>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3500" b="0" i="0"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版权声明</a:t>
            </a:r>
            <a:endParaRPr kumimoji="0" lang="en-US" sz="35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4000">
        <p:push dir="u"/>
      </p:transition>
    </mc:Choice>
    <mc:Fallback>
      <p:transition spd="slow" advClick="0" advTm="4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281072" y="2039781"/>
            <a:ext cx="2819320" cy="492443"/>
          </a:xfrm>
          <a:prstGeom prst="rect">
            <a:avLst/>
          </a:prstGeom>
        </p:spPr>
        <p:txBody>
          <a:bodyPr wrap="square" lIns="0" tIns="0" rIns="0" bIns="0">
            <a:spAutoFit/>
          </a:bodyPr>
          <a:lstStyle/>
          <a:p>
            <a:r>
              <a:rPr lang="zh-CN" altLang="en-US" sz="32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1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1"/>
          <p:cNvSpPr txBox="1"/>
          <p:nvPr/>
        </p:nvSpPr>
        <p:spPr>
          <a:xfrm>
            <a:off x="5290437"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txBox="1"/>
          <p:nvPr/>
        </p:nvSpPr>
        <p:spPr>
          <a:xfrm>
            <a:off x="6490096"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1"/>
          <p:cNvSpPr txBox="1"/>
          <p:nvPr/>
        </p:nvSpPr>
        <p:spPr>
          <a:xfrm>
            <a:off x="5290437"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6490096"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十边形 3">
            <a:extLst>
              <a:ext uri="{FF2B5EF4-FFF2-40B4-BE49-F238E27FC236}">
                <a16:creationId xmlns:a16="http://schemas.microsoft.com/office/drawing/2014/main" id="{2B490284-ADFF-454A-9966-DDDA0A5F1E50}"/>
              </a:ext>
            </a:extLst>
          </p:cNvPr>
          <p:cNvSpPr/>
          <p:nvPr/>
        </p:nvSpPr>
        <p:spPr>
          <a:xfrm>
            <a:off x="3851920" y="1995686"/>
            <a:ext cx="1152128" cy="1065358"/>
          </a:xfrm>
          <a:prstGeom prst="dec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01</a:t>
            </a:r>
            <a:endParaRPr lang="zh-CN" altLang="en-US" sz="4400" dirty="0"/>
          </a:p>
        </p:txBody>
      </p:sp>
      <p:pic>
        <p:nvPicPr>
          <p:cNvPr id="10" name="图片 9">
            <a:extLst>
              <a:ext uri="{FF2B5EF4-FFF2-40B4-BE49-F238E27FC236}">
                <a16:creationId xmlns:a16="http://schemas.microsoft.com/office/drawing/2014/main" id="{D730BD2F-E1D3-48E7-BCDD-9AD394C39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circle/>
      </p:transition>
    </mc:Choice>
    <mc:Fallback>
      <p:transition spd="slow" advClick="0"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PPT加油\3. 免版权\businessman-1284460_960_7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4276" y="1475952"/>
            <a:ext cx="2376264" cy="2376264"/>
          </a:xfrm>
          <a:prstGeom prst="ellipse">
            <a:avLst/>
          </a:prstGeom>
          <a:noFill/>
          <a:ln w="76200">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4" name="椭圆 3"/>
          <p:cNvSpPr/>
          <p:nvPr/>
        </p:nvSpPr>
        <p:spPr>
          <a:xfrm>
            <a:off x="2889126" y="1166204"/>
            <a:ext cx="2916324" cy="291632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椭圆 4"/>
          <p:cNvSpPr/>
          <p:nvPr/>
        </p:nvSpPr>
        <p:spPr>
          <a:xfrm>
            <a:off x="4942553" y="1207214"/>
            <a:ext cx="243027" cy="243027"/>
          </a:xfrm>
          <a:prstGeom prst="ellipse">
            <a:avLst/>
          </a:prstGeom>
          <a:solidFill>
            <a:schemeClr val="bg1">
              <a:lumMod val="95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矩形 8"/>
          <p:cNvSpPr/>
          <p:nvPr/>
        </p:nvSpPr>
        <p:spPr>
          <a:xfrm>
            <a:off x="1286457" y="2223247"/>
            <a:ext cx="975856" cy="369332"/>
          </a:xfrm>
          <a:prstGeom prst="rect">
            <a:avLst/>
          </a:prstGeom>
        </p:spPr>
        <p:txBody>
          <a:bodyPr wrap="square">
            <a:spAutoFit/>
          </a:bodyPr>
          <a:lstStyle/>
          <a:p>
            <a:pPr lvl="0"/>
            <a:r>
              <a:rPr lang="zh-CN" altLang="en-US" sz="1800" b="1" dirty="0">
                <a:solidFill>
                  <a:schemeClr val="bg1">
                    <a:lumMod val="50000"/>
                  </a:schemeClr>
                </a:solidFill>
                <a:latin typeface="微软雅黑" pitchFamily="34" charset="-122"/>
                <a:ea typeface="微软雅黑" pitchFamily="34" charset="-122"/>
              </a:rPr>
              <a:t>姓名</a:t>
            </a:r>
          </a:p>
        </p:txBody>
      </p:sp>
      <p:sp>
        <p:nvSpPr>
          <p:cNvPr id="10" name="矩形 9"/>
          <p:cNvSpPr/>
          <p:nvPr/>
        </p:nvSpPr>
        <p:spPr>
          <a:xfrm>
            <a:off x="1199162" y="2720573"/>
            <a:ext cx="1150445" cy="345864"/>
          </a:xfrm>
          <a:prstGeom prst="rect">
            <a:avLst/>
          </a:prstGeom>
        </p:spPr>
        <p:txBody>
          <a:bodyPr wrap="square">
            <a:spAutoFit/>
          </a:bodyPr>
          <a:lstStyle/>
          <a:p>
            <a:pPr>
              <a:lnSpc>
                <a:spcPct val="120000"/>
              </a:lnSpc>
            </a:pPr>
            <a:r>
              <a:rPr lang="zh-CN" altLang="en-US" sz="1500" dirty="0">
                <a:solidFill>
                  <a:schemeClr val="bg1">
                    <a:lumMod val="50000"/>
                  </a:schemeClr>
                </a:solidFill>
                <a:latin typeface="微软雅黑" pitchFamily="34" charset="-122"/>
                <a:ea typeface="微软雅黑" pitchFamily="34" charset="-122"/>
              </a:rPr>
              <a:t>技术骨干</a:t>
            </a:r>
          </a:p>
        </p:txBody>
      </p:sp>
      <p:sp>
        <p:nvSpPr>
          <p:cNvPr id="13" name="矩形 12"/>
          <p:cNvSpPr/>
          <p:nvPr/>
        </p:nvSpPr>
        <p:spPr>
          <a:xfrm>
            <a:off x="5774419" y="897564"/>
            <a:ext cx="1659899" cy="276999"/>
          </a:xfrm>
          <a:prstGeom prst="rect">
            <a:avLst/>
          </a:prstGeom>
        </p:spPr>
        <p:txBody>
          <a:bodyPr wrap="square">
            <a:spAutoFit/>
          </a:bodyPr>
          <a:lstStyle/>
          <a:p>
            <a:pPr lvl="0"/>
            <a:r>
              <a:rPr lang="zh-CN" altLang="en-US" sz="1200" b="1" dirty="0">
                <a:solidFill>
                  <a:schemeClr val="bg1">
                    <a:lumMod val="50000"/>
                  </a:schemeClr>
                </a:solidFill>
                <a:latin typeface="微软雅黑" pitchFamily="34" charset="-122"/>
                <a:ea typeface="微软雅黑" pitchFamily="34" charset="-122"/>
              </a:rPr>
              <a:t>主要操作项目一</a:t>
            </a:r>
          </a:p>
        </p:txBody>
      </p:sp>
      <p:sp>
        <p:nvSpPr>
          <p:cNvPr id="14" name="矩形 13"/>
          <p:cNvSpPr/>
          <p:nvPr/>
        </p:nvSpPr>
        <p:spPr>
          <a:xfrm>
            <a:off x="5796687" y="1196170"/>
            <a:ext cx="1961667" cy="410625"/>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itchFamily="34" charset="-122"/>
                <a:ea typeface="微软雅黑" pitchFamily="34" charset="-122"/>
              </a:rPr>
              <a:t>可通过右键选择只保留文本来粘贴您的内容。</a:t>
            </a:r>
          </a:p>
        </p:txBody>
      </p:sp>
      <p:sp>
        <p:nvSpPr>
          <p:cNvPr id="15" name="椭圆 14"/>
          <p:cNvSpPr/>
          <p:nvPr/>
        </p:nvSpPr>
        <p:spPr>
          <a:xfrm>
            <a:off x="5618135" y="2017304"/>
            <a:ext cx="243027" cy="243027"/>
          </a:xfrm>
          <a:prstGeom prst="ellipse">
            <a:avLst/>
          </a:prstGeom>
          <a:solidFill>
            <a:schemeClr val="bg1">
              <a:lumMod val="95000"/>
            </a:scheme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6" name="矩形 15"/>
          <p:cNvSpPr/>
          <p:nvPr/>
        </p:nvSpPr>
        <p:spPr>
          <a:xfrm>
            <a:off x="6450001" y="1707654"/>
            <a:ext cx="1659899" cy="276999"/>
          </a:xfrm>
          <a:prstGeom prst="rect">
            <a:avLst/>
          </a:prstGeom>
        </p:spPr>
        <p:txBody>
          <a:bodyPr wrap="square">
            <a:spAutoFit/>
          </a:bodyPr>
          <a:lstStyle/>
          <a:p>
            <a:pPr lvl="0"/>
            <a:r>
              <a:rPr lang="zh-CN" altLang="en-US" sz="1200" b="1" dirty="0">
                <a:solidFill>
                  <a:schemeClr val="bg1">
                    <a:lumMod val="50000"/>
                  </a:schemeClr>
                </a:solidFill>
                <a:latin typeface="微软雅黑" pitchFamily="34" charset="-122"/>
                <a:ea typeface="微软雅黑" pitchFamily="34" charset="-122"/>
              </a:rPr>
              <a:t>主要操作项目二</a:t>
            </a:r>
          </a:p>
        </p:txBody>
      </p:sp>
      <p:sp>
        <p:nvSpPr>
          <p:cNvPr id="17" name="矩形 16"/>
          <p:cNvSpPr/>
          <p:nvPr/>
        </p:nvSpPr>
        <p:spPr>
          <a:xfrm>
            <a:off x="6444759" y="1952364"/>
            <a:ext cx="1961667" cy="410625"/>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itchFamily="34" charset="-122"/>
                <a:ea typeface="微软雅黑" pitchFamily="34" charset="-122"/>
              </a:rPr>
              <a:t>可通过右键选择只保留文本来粘贴您的内容。</a:t>
            </a:r>
          </a:p>
        </p:txBody>
      </p:sp>
      <p:sp>
        <p:nvSpPr>
          <p:cNvPr id="18" name="椭圆 17"/>
          <p:cNvSpPr/>
          <p:nvPr/>
        </p:nvSpPr>
        <p:spPr>
          <a:xfrm>
            <a:off x="5618135" y="2951028"/>
            <a:ext cx="243027" cy="243027"/>
          </a:xfrm>
          <a:prstGeom prst="ellipse">
            <a:avLst/>
          </a:prstGeom>
          <a:solidFill>
            <a:schemeClr val="bg1">
              <a:lumMod val="95000"/>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矩形 18"/>
          <p:cNvSpPr/>
          <p:nvPr/>
        </p:nvSpPr>
        <p:spPr>
          <a:xfrm>
            <a:off x="6394290" y="2710092"/>
            <a:ext cx="1659899" cy="276999"/>
          </a:xfrm>
          <a:prstGeom prst="rect">
            <a:avLst/>
          </a:prstGeom>
        </p:spPr>
        <p:txBody>
          <a:bodyPr wrap="square">
            <a:spAutoFit/>
          </a:bodyPr>
          <a:lstStyle/>
          <a:p>
            <a:pPr lvl="0"/>
            <a:r>
              <a:rPr lang="zh-CN" altLang="en-US" sz="1200" b="1" dirty="0">
                <a:solidFill>
                  <a:schemeClr val="bg1">
                    <a:lumMod val="50000"/>
                  </a:schemeClr>
                </a:solidFill>
                <a:latin typeface="微软雅黑" pitchFamily="34" charset="-122"/>
                <a:ea typeface="微软雅黑" pitchFamily="34" charset="-122"/>
              </a:rPr>
              <a:t>主要操作项目三</a:t>
            </a:r>
          </a:p>
        </p:txBody>
      </p:sp>
      <p:sp>
        <p:nvSpPr>
          <p:cNvPr id="20" name="矩形 19"/>
          <p:cNvSpPr/>
          <p:nvPr/>
        </p:nvSpPr>
        <p:spPr>
          <a:xfrm>
            <a:off x="6389048" y="2954801"/>
            <a:ext cx="1961667" cy="410625"/>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itchFamily="34" charset="-122"/>
                <a:ea typeface="微软雅黑" pitchFamily="34" charset="-122"/>
              </a:rPr>
              <a:t>可通过右键选择只保留文本来粘贴您的内容。</a:t>
            </a:r>
          </a:p>
        </p:txBody>
      </p:sp>
      <p:sp>
        <p:nvSpPr>
          <p:cNvPr id="21" name="椭圆 20"/>
          <p:cNvSpPr/>
          <p:nvPr/>
        </p:nvSpPr>
        <p:spPr>
          <a:xfrm>
            <a:off x="5004048" y="3767941"/>
            <a:ext cx="243027" cy="243027"/>
          </a:xfrm>
          <a:prstGeom prst="ellipse">
            <a:avLst/>
          </a:prstGeom>
          <a:solidFill>
            <a:schemeClr val="bg1">
              <a:lumMod val="95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2" name="矩形 21"/>
          <p:cNvSpPr/>
          <p:nvPr/>
        </p:nvSpPr>
        <p:spPr>
          <a:xfrm>
            <a:off x="5835915" y="3782328"/>
            <a:ext cx="1659899" cy="276999"/>
          </a:xfrm>
          <a:prstGeom prst="rect">
            <a:avLst/>
          </a:prstGeom>
        </p:spPr>
        <p:txBody>
          <a:bodyPr wrap="square">
            <a:spAutoFit/>
          </a:bodyPr>
          <a:lstStyle/>
          <a:p>
            <a:pPr lvl="0"/>
            <a:r>
              <a:rPr lang="zh-CN" altLang="en-US" sz="1200" b="1" dirty="0">
                <a:solidFill>
                  <a:schemeClr val="bg1">
                    <a:lumMod val="50000"/>
                  </a:schemeClr>
                </a:solidFill>
                <a:latin typeface="微软雅黑" pitchFamily="34" charset="-122"/>
                <a:ea typeface="微软雅黑" pitchFamily="34" charset="-122"/>
              </a:rPr>
              <a:t>主要操作项目四</a:t>
            </a:r>
          </a:p>
        </p:txBody>
      </p:sp>
      <p:sp>
        <p:nvSpPr>
          <p:cNvPr id="23" name="矩形 22"/>
          <p:cNvSpPr/>
          <p:nvPr/>
        </p:nvSpPr>
        <p:spPr>
          <a:xfrm>
            <a:off x="5830673" y="4027037"/>
            <a:ext cx="1961667" cy="410625"/>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itchFamily="34" charset="-122"/>
                <a:ea typeface="微软雅黑" pitchFamily="34" charset="-122"/>
              </a:rPr>
              <a:t>可通过右键选择只保留文本来粘贴您的内容。</a:t>
            </a:r>
          </a:p>
        </p:txBody>
      </p:sp>
      <p:cxnSp>
        <p:nvCxnSpPr>
          <p:cNvPr id="24" name="直接箭头连接符 23"/>
          <p:cNvCxnSpPr/>
          <p:nvPr/>
        </p:nvCxnSpPr>
        <p:spPr>
          <a:xfrm>
            <a:off x="595" y="2616315"/>
            <a:ext cx="2789207" cy="0"/>
          </a:xfrm>
          <a:prstGeom prst="straightConnector1">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6117" y="3066823"/>
            <a:ext cx="1961667" cy="480131"/>
          </a:xfrm>
          <a:prstGeom prst="rect">
            <a:avLst/>
          </a:prstGeom>
        </p:spPr>
        <p:txBody>
          <a:bodyPr wrap="square">
            <a:spAutoFit/>
          </a:bodyPr>
          <a:lstStyle/>
          <a:p>
            <a:pPr algn="ctr">
              <a:lnSpc>
                <a:spcPct val="120000"/>
              </a:lnSpc>
            </a:pPr>
            <a:r>
              <a:rPr lang="zh-CN" altLang="en-US" sz="1050" dirty="0">
                <a:solidFill>
                  <a:schemeClr val="bg1">
                    <a:lumMod val="50000"/>
                  </a:schemeClr>
                </a:solidFill>
                <a:latin typeface="微软雅黑" pitchFamily="34" charset="-122"/>
                <a:ea typeface="微软雅黑" pitchFamily="34" charset="-122"/>
              </a:rPr>
              <a:t>可通过右键选择只保留文本来粘贴您的内容。</a:t>
            </a:r>
          </a:p>
        </p:txBody>
      </p:sp>
    </p:spTree>
    <p:extLst>
      <p:ext uri="{BB962C8B-B14F-4D97-AF65-F5344CB8AC3E}">
        <p14:creationId xmlns:p14="http://schemas.microsoft.com/office/powerpoint/2010/main" val="2622262031"/>
      </p:ext>
    </p:extLst>
  </p:cSld>
  <p:clrMapOvr>
    <a:masterClrMapping/>
  </p:clrMapOvr>
  <mc:AlternateContent xmlns:mc="http://schemas.openxmlformats.org/markup-compatibility/2006">
    <mc:Choice xmlns:p14="http://schemas.microsoft.com/office/powerpoint/2010/main" Requires="p14">
      <p:transition spd="slow" p14:dur="1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par>
                          <p:cTn id="14" fill="hold">
                            <p:stCondLst>
                              <p:cond delay="1050"/>
                            </p:stCondLst>
                            <p:childTnLst>
                              <p:par>
                                <p:cTn id="15" presetID="14" presetClass="entr" presetSubtype="1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55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250"/>
                                        <p:tgtEl>
                                          <p:spTgt spid="25"/>
                                        </p:tgtEl>
                                      </p:cBhvr>
                                    </p:animEffect>
                                  </p:childTnLst>
                                </p:cTn>
                              </p:par>
                            </p:childTnLst>
                          </p:cTn>
                        </p:par>
                        <p:par>
                          <p:cTn id="22" fill="hold">
                            <p:stCondLst>
                              <p:cond delay="18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300"/>
                            </p:stCondLst>
                            <p:childTnLst>
                              <p:par>
                                <p:cTn id="30" presetID="2" presetClass="entr" presetSubtype="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0-#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childTnLst>
                          </p:cTn>
                        </p:par>
                        <p:par>
                          <p:cTn id="34" fill="hold">
                            <p:stCondLst>
                              <p:cond delay="2800"/>
                            </p:stCondLst>
                            <p:childTnLst>
                              <p:par>
                                <p:cTn id="35" presetID="2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childTnLst>
                                </p:cTn>
                              </p:par>
                            </p:childTnLst>
                          </p:cTn>
                        </p:par>
                        <p:par>
                          <p:cTn id="39" fill="hold">
                            <p:stCondLst>
                              <p:cond delay="3300"/>
                            </p:stCondLst>
                            <p:childTnLst>
                              <p:par>
                                <p:cTn id="40" presetID="23" presetClass="entr" presetSubtype="16" fill="hold" grpId="0" nodeType="afterEffect">
                                  <p:stCondLst>
                                    <p:cond delay="0"/>
                                  </p:stCondLst>
                                  <p:iterate type="lt">
                                    <p:tmPct val="10000"/>
                                  </p:iterate>
                                  <p:childTnLst>
                                    <p:set>
                                      <p:cBhvr>
                                        <p:cTn id="41" dur="1" fill="hold">
                                          <p:stCondLst>
                                            <p:cond delay="0"/>
                                          </p:stCondLst>
                                        </p:cTn>
                                        <p:tgtEl>
                                          <p:spTgt spid="13"/>
                                        </p:tgtEl>
                                        <p:attrNameLst>
                                          <p:attrName>style.visibility</p:attrName>
                                        </p:attrNameLst>
                                      </p:cBhvr>
                                      <p:to>
                                        <p:strVal val="visible"/>
                                      </p:to>
                                    </p:set>
                                    <p:anim calcmode="lin" valueType="num">
                                      <p:cBhvr>
                                        <p:cTn id="42" dur="250" fill="hold"/>
                                        <p:tgtEl>
                                          <p:spTgt spid="13"/>
                                        </p:tgtEl>
                                        <p:attrNameLst>
                                          <p:attrName>ppt_w</p:attrName>
                                        </p:attrNameLst>
                                      </p:cBhvr>
                                      <p:tavLst>
                                        <p:tav tm="0">
                                          <p:val>
                                            <p:fltVal val="0"/>
                                          </p:val>
                                        </p:tav>
                                        <p:tav tm="100000">
                                          <p:val>
                                            <p:strVal val="#ppt_w"/>
                                          </p:val>
                                        </p:tav>
                                      </p:tavLst>
                                    </p:anim>
                                    <p:anim calcmode="lin" valueType="num">
                                      <p:cBhvr>
                                        <p:cTn id="43" dur="250" fill="hold"/>
                                        <p:tgtEl>
                                          <p:spTgt spid="13"/>
                                        </p:tgtEl>
                                        <p:attrNameLst>
                                          <p:attrName>ppt_h</p:attrName>
                                        </p:attrNameLst>
                                      </p:cBhvr>
                                      <p:tavLst>
                                        <p:tav tm="0">
                                          <p:val>
                                            <p:fltVal val="0"/>
                                          </p:val>
                                        </p:tav>
                                        <p:tav tm="100000">
                                          <p:val>
                                            <p:strVal val="#ppt_h"/>
                                          </p:val>
                                        </p:tav>
                                      </p:tavLst>
                                    </p:anim>
                                  </p:childTnLst>
                                </p:cTn>
                              </p:par>
                            </p:childTnLst>
                          </p:cTn>
                        </p:par>
                        <p:par>
                          <p:cTn id="44" fill="hold">
                            <p:stCondLst>
                              <p:cond delay="3700"/>
                            </p:stCondLst>
                            <p:childTnLst>
                              <p:par>
                                <p:cTn id="45" presetID="14" presetClass="entr" presetSubtype="1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250"/>
                                        <p:tgtEl>
                                          <p:spTgt spid="14"/>
                                        </p:tgtEl>
                                      </p:cBhvr>
                                    </p:animEffect>
                                  </p:childTnLst>
                                </p:cTn>
                              </p:par>
                            </p:childTnLst>
                          </p:cTn>
                        </p:par>
                        <p:par>
                          <p:cTn id="48" fill="hold">
                            <p:stCondLst>
                              <p:cond delay="3950"/>
                            </p:stCondLst>
                            <p:childTnLst>
                              <p:par>
                                <p:cTn id="49" presetID="23" presetClass="entr" presetSubtype="16"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childTnLst>
                                </p:cTn>
                              </p:par>
                            </p:childTnLst>
                          </p:cTn>
                        </p:par>
                        <p:par>
                          <p:cTn id="53" fill="hold">
                            <p:stCondLst>
                              <p:cond delay="4450"/>
                            </p:stCondLst>
                            <p:childTnLst>
                              <p:par>
                                <p:cTn id="54" presetID="23" presetClass="entr" presetSubtype="16" fill="hold" grpId="0" nodeType="afterEffect">
                                  <p:stCondLst>
                                    <p:cond delay="0"/>
                                  </p:stCondLst>
                                  <p:iterate type="lt">
                                    <p:tmPct val="10000"/>
                                  </p:iterate>
                                  <p:childTnLst>
                                    <p:set>
                                      <p:cBhvr>
                                        <p:cTn id="55" dur="1" fill="hold">
                                          <p:stCondLst>
                                            <p:cond delay="0"/>
                                          </p:stCondLst>
                                        </p:cTn>
                                        <p:tgtEl>
                                          <p:spTgt spid="16"/>
                                        </p:tgtEl>
                                        <p:attrNameLst>
                                          <p:attrName>style.visibility</p:attrName>
                                        </p:attrNameLst>
                                      </p:cBhvr>
                                      <p:to>
                                        <p:strVal val="visible"/>
                                      </p:to>
                                    </p:set>
                                    <p:anim calcmode="lin" valueType="num">
                                      <p:cBhvr>
                                        <p:cTn id="56" dur="250" fill="hold"/>
                                        <p:tgtEl>
                                          <p:spTgt spid="16"/>
                                        </p:tgtEl>
                                        <p:attrNameLst>
                                          <p:attrName>ppt_w</p:attrName>
                                        </p:attrNameLst>
                                      </p:cBhvr>
                                      <p:tavLst>
                                        <p:tav tm="0">
                                          <p:val>
                                            <p:fltVal val="0"/>
                                          </p:val>
                                        </p:tav>
                                        <p:tav tm="100000">
                                          <p:val>
                                            <p:strVal val="#ppt_w"/>
                                          </p:val>
                                        </p:tav>
                                      </p:tavLst>
                                    </p:anim>
                                    <p:anim calcmode="lin" valueType="num">
                                      <p:cBhvr>
                                        <p:cTn id="57" dur="250" fill="hold"/>
                                        <p:tgtEl>
                                          <p:spTgt spid="16"/>
                                        </p:tgtEl>
                                        <p:attrNameLst>
                                          <p:attrName>ppt_h</p:attrName>
                                        </p:attrNameLst>
                                      </p:cBhvr>
                                      <p:tavLst>
                                        <p:tav tm="0">
                                          <p:val>
                                            <p:fltVal val="0"/>
                                          </p:val>
                                        </p:tav>
                                        <p:tav tm="100000">
                                          <p:val>
                                            <p:strVal val="#ppt_h"/>
                                          </p:val>
                                        </p:tav>
                                      </p:tavLst>
                                    </p:anim>
                                  </p:childTnLst>
                                </p:cTn>
                              </p:par>
                            </p:childTnLst>
                          </p:cTn>
                        </p:par>
                        <p:par>
                          <p:cTn id="58" fill="hold">
                            <p:stCondLst>
                              <p:cond delay="4850"/>
                            </p:stCondLst>
                            <p:childTnLst>
                              <p:par>
                                <p:cTn id="59" presetID="14" presetClass="entr" presetSubtype="1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randombar(horizontal)">
                                      <p:cBhvr>
                                        <p:cTn id="61" dur="250"/>
                                        <p:tgtEl>
                                          <p:spTgt spid="17"/>
                                        </p:tgtEl>
                                      </p:cBhvr>
                                    </p:animEffect>
                                  </p:childTnLst>
                                </p:cTn>
                              </p:par>
                            </p:childTnLst>
                          </p:cTn>
                        </p:par>
                        <p:par>
                          <p:cTn id="62" fill="hold">
                            <p:stCondLst>
                              <p:cond delay="5100"/>
                            </p:stCondLst>
                            <p:childTnLst>
                              <p:par>
                                <p:cTn id="63" presetID="2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childTnLst>
                                </p:cTn>
                              </p:par>
                            </p:childTnLst>
                          </p:cTn>
                        </p:par>
                        <p:par>
                          <p:cTn id="67" fill="hold">
                            <p:stCondLst>
                              <p:cond delay="5600"/>
                            </p:stCondLst>
                            <p:childTnLst>
                              <p:par>
                                <p:cTn id="68" presetID="23" presetClass="entr" presetSubtype="16" fill="hold" grpId="0" nodeType="afterEffect">
                                  <p:stCondLst>
                                    <p:cond delay="0"/>
                                  </p:stCondLst>
                                  <p:iterate type="lt">
                                    <p:tmPct val="10000"/>
                                  </p:iterate>
                                  <p:childTnLst>
                                    <p:set>
                                      <p:cBhvr>
                                        <p:cTn id="69" dur="1" fill="hold">
                                          <p:stCondLst>
                                            <p:cond delay="0"/>
                                          </p:stCondLst>
                                        </p:cTn>
                                        <p:tgtEl>
                                          <p:spTgt spid="19"/>
                                        </p:tgtEl>
                                        <p:attrNameLst>
                                          <p:attrName>style.visibility</p:attrName>
                                        </p:attrNameLst>
                                      </p:cBhvr>
                                      <p:to>
                                        <p:strVal val="visible"/>
                                      </p:to>
                                    </p:set>
                                    <p:anim calcmode="lin" valueType="num">
                                      <p:cBhvr>
                                        <p:cTn id="70" dur="250" fill="hold"/>
                                        <p:tgtEl>
                                          <p:spTgt spid="19"/>
                                        </p:tgtEl>
                                        <p:attrNameLst>
                                          <p:attrName>ppt_w</p:attrName>
                                        </p:attrNameLst>
                                      </p:cBhvr>
                                      <p:tavLst>
                                        <p:tav tm="0">
                                          <p:val>
                                            <p:fltVal val="0"/>
                                          </p:val>
                                        </p:tav>
                                        <p:tav tm="100000">
                                          <p:val>
                                            <p:strVal val="#ppt_w"/>
                                          </p:val>
                                        </p:tav>
                                      </p:tavLst>
                                    </p:anim>
                                    <p:anim calcmode="lin" valueType="num">
                                      <p:cBhvr>
                                        <p:cTn id="71" dur="250" fill="hold"/>
                                        <p:tgtEl>
                                          <p:spTgt spid="19"/>
                                        </p:tgtEl>
                                        <p:attrNameLst>
                                          <p:attrName>ppt_h</p:attrName>
                                        </p:attrNameLst>
                                      </p:cBhvr>
                                      <p:tavLst>
                                        <p:tav tm="0">
                                          <p:val>
                                            <p:fltVal val="0"/>
                                          </p:val>
                                        </p:tav>
                                        <p:tav tm="100000">
                                          <p:val>
                                            <p:strVal val="#ppt_h"/>
                                          </p:val>
                                        </p:tav>
                                      </p:tavLst>
                                    </p:anim>
                                  </p:childTnLst>
                                </p:cTn>
                              </p:par>
                            </p:childTnLst>
                          </p:cTn>
                        </p:par>
                        <p:par>
                          <p:cTn id="72" fill="hold">
                            <p:stCondLst>
                              <p:cond delay="6000"/>
                            </p:stCondLst>
                            <p:childTnLst>
                              <p:par>
                                <p:cTn id="73" presetID="14" presetClass="entr" presetSubtype="1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randombar(horizontal)">
                                      <p:cBhvr>
                                        <p:cTn id="75" dur="250"/>
                                        <p:tgtEl>
                                          <p:spTgt spid="20"/>
                                        </p:tgtEl>
                                      </p:cBhvr>
                                    </p:animEffect>
                                  </p:childTnLst>
                                </p:cTn>
                              </p:par>
                            </p:childTnLst>
                          </p:cTn>
                        </p:par>
                        <p:par>
                          <p:cTn id="76" fill="hold">
                            <p:stCondLst>
                              <p:cond delay="6250"/>
                            </p:stCondLst>
                            <p:childTnLst>
                              <p:par>
                                <p:cTn id="77" presetID="2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childTnLst>
                                </p:cTn>
                              </p:par>
                            </p:childTnLst>
                          </p:cTn>
                        </p:par>
                        <p:par>
                          <p:cTn id="81" fill="hold">
                            <p:stCondLst>
                              <p:cond delay="6750"/>
                            </p:stCondLst>
                            <p:childTnLst>
                              <p:par>
                                <p:cTn id="82" presetID="23" presetClass="entr" presetSubtype="16" fill="hold" grpId="0" nodeType="afterEffect">
                                  <p:stCondLst>
                                    <p:cond delay="0"/>
                                  </p:stCondLst>
                                  <p:iterate type="lt">
                                    <p:tmPct val="10000"/>
                                  </p:iterate>
                                  <p:childTnLst>
                                    <p:set>
                                      <p:cBhvr>
                                        <p:cTn id="83" dur="1" fill="hold">
                                          <p:stCondLst>
                                            <p:cond delay="0"/>
                                          </p:stCondLst>
                                        </p:cTn>
                                        <p:tgtEl>
                                          <p:spTgt spid="22"/>
                                        </p:tgtEl>
                                        <p:attrNameLst>
                                          <p:attrName>style.visibility</p:attrName>
                                        </p:attrNameLst>
                                      </p:cBhvr>
                                      <p:to>
                                        <p:strVal val="visible"/>
                                      </p:to>
                                    </p:set>
                                    <p:anim calcmode="lin" valueType="num">
                                      <p:cBhvr>
                                        <p:cTn id="84" dur="250" fill="hold"/>
                                        <p:tgtEl>
                                          <p:spTgt spid="22"/>
                                        </p:tgtEl>
                                        <p:attrNameLst>
                                          <p:attrName>ppt_w</p:attrName>
                                        </p:attrNameLst>
                                      </p:cBhvr>
                                      <p:tavLst>
                                        <p:tav tm="0">
                                          <p:val>
                                            <p:fltVal val="0"/>
                                          </p:val>
                                        </p:tav>
                                        <p:tav tm="100000">
                                          <p:val>
                                            <p:strVal val="#ppt_w"/>
                                          </p:val>
                                        </p:tav>
                                      </p:tavLst>
                                    </p:anim>
                                    <p:anim calcmode="lin" valueType="num">
                                      <p:cBhvr>
                                        <p:cTn id="85" dur="250" fill="hold"/>
                                        <p:tgtEl>
                                          <p:spTgt spid="22"/>
                                        </p:tgtEl>
                                        <p:attrNameLst>
                                          <p:attrName>ppt_h</p:attrName>
                                        </p:attrNameLst>
                                      </p:cBhvr>
                                      <p:tavLst>
                                        <p:tav tm="0">
                                          <p:val>
                                            <p:fltVal val="0"/>
                                          </p:val>
                                        </p:tav>
                                        <p:tav tm="100000">
                                          <p:val>
                                            <p:strVal val="#ppt_h"/>
                                          </p:val>
                                        </p:tav>
                                      </p:tavLst>
                                    </p:anim>
                                  </p:childTnLst>
                                </p:cTn>
                              </p:par>
                            </p:childTnLst>
                          </p:cTn>
                        </p:par>
                        <p:par>
                          <p:cTn id="86" fill="hold">
                            <p:stCondLst>
                              <p:cond delay="7150"/>
                            </p:stCondLst>
                            <p:childTnLst>
                              <p:par>
                                <p:cTn id="87" presetID="14" presetClass="entr" presetSubtype="10"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randombar(horizontal)">
                                      <p:cBhvr>
                                        <p:cTn id="89"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3" grpId="0"/>
      <p:bldP spid="14" grpId="0"/>
      <p:bldP spid="15" grpId="0" animBg="1"/>
      <p:bldP spid="16" grpId="0"/>
      <p:bldP spid="17" grpId="0"/>
      <p:bldP spid="18" grpId="0" animBg="1"/>
      <p:bldP spid="19" grpId="0"/>
      <p:bldP spid="20" grpId="0"/>
      <p:bldP spid="21" grpId="0" animBg="1"/>
      <p:bldP spid="22" grpId="0"/>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extLst/>
          </p:nvPr>
        </p:nvGraphicFramePr>
        <p:xfrm>
          <a:off x="4060542" y="1788730"/>
          <a:ext cx="4272870" cy="252416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29"/>
          <p:cNvGrpSpPr/>
          <p:nvPr/>
        </p:nvGrpSpPr>
        <p:grpSpPr>
          <a:xfrm>
            <a:off x="1080894" y="1895185"/>
            <a:ext cx="2664887" cy="652396"/>
            <a:chOff x="648100" y="3562350"/>
            <a:chExt cx="3771500" cy="914400"/>
          </a:xfrm>
        </p:grpSpPr>
        <p:sp>
          <p:nvSpPr>
            <p:cNvPr id="31" name="Rectangle 30"/>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31"/>
            <p:cNvSpPr/>
            <p:nvPr/>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32"/>
          <p:cNvGrpSpPr/>
          <p:nvPr/>
        </p:nvGrpSpPr>
        <p:grpSpPr>
          <a:xfrm>
            <a:off x="1080894" y="2660955"/>
            <a:ext cx="2664887" cy="652396"/>
            <a:chOff x="648100" y="3562350"/>
            <a:chExt cx="3771500" cy="914400"/>
          </a:xfrm>
        </p:grpSpPr>
        <p:sp>
          <p:nvSpPr>
            <p:cNvPr id="34" name="Rectangle 33"/>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34"/>
            <p:cNvSpPr/>
            <p:nvPr/>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35"/>
          <p:cNvGrpSpPr/>
          <p:nvPr/>
        </p:nvGrpSpPr>
        <p:grpSpPr>
          <a:xfrm>
            <a:off x="1080894" y="3426726"/>
            <a:ext cx="2664887" cy="652396"/>
            <a:chOff x="648100" y="3562350"/>
            <a:chExt cx="3771500" cy="914400"/>
          </a:xfrm>
        </p:grpSpPr>
        <p:sp>
          <p:nvSpPr>
            <p:cNvPr id="37" name="Rectangle 36"/>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ectangle 37"/>
            <p:cNvSpPr/>
            <p:nvPr/>
          </p:nvSpPr>
          <p:spPr>
            <a:xfrm>
              <a:off x="648100" y="3562350"/>
              <a:ext cx="152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Box 38"/>
          <p:cNvSpPr txBox="1"/>
          <p:nvPr/>
        </p:nvSpPr>
        <p:spPr>
          <a:xfrm>
            <a:off x="1379915" y="2052881"/>
            <a:ext cx="2193452" cy="443198"/>
          </a:xfrm>
          <a:prstGeom prst="rect">
            <a:avLst/>
          </a:prstGeom>
          <a:noFill/>
        </p:spPr>
        <p:txBody>
          <a:bodyPr wrap="square" lIns="0" tIns="0" rIns="0" bIns="0" rtlCol="0">
            <a:spAutoFit/>
          </a:bodyPr>
          <a:lstStyle/>
          <a:p>
            <a:pPr>
              <a:lnSpc>
                <a:spcPct val="120000"/>
              </a:lnSpc>
            </a:pP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6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1379915" y="2807765"/>
            <a:ext cx="2193452" cy="443198"/>
          </a:xfrm>
          <a:prstGeom prst="rect">
            <a:avLst/>
          </a:prstGeom>
          <a:noFill/>
        </p:spPr>
        <p:txBody>
          <a:bodyPr wrap="square" lIns="0" tIns="0" rIns="0" bIns="0" rtlCol="0">
            <a:spAutoFit/>
          </a:bodyPr>
          <a:lstStyle/>
          <a:p>
            <a:pPr>
              <a:lnSpc>
                <a:spcPct val="120000"/>
              </a:lnSpc>
            </a:pP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6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40"/>
          <p:cNvSpPr txBox="1"/>
          <p:nvPr/>
        </p:nvSpPr>
        <p:spPr>
          <a:xfrm>
            <a:off x="1379915" y="3589826"/>
            <a:ext cx="2193452" cy="443198"/>
          </a:xfrm>
          <a:prstGeom prst="rect">
            <a:avLst/>
          </a:prstGeom>
          <a:noFill/>
        </p:spPr>
        <p:txBody>
          <a:bodyPr wrap="square" lIns="0" tIns="0" rIns="0" bIns="0" rtlCol="0">
            <a:spAutoFit/>
          </a:bodyPr>
          <a:lstStyle/>
          <a:p>
            <a:pPr>
              <a:lnSpc>
                <a:spcPct val="120000"/>
              </a:lnSpc>
            </a:pP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6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endParaRPr lang="en-US" sz="6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78745483"/>
      </p:ext>
    </p:extLst>
  </p:cSld>
  <p:clrMapOvr>
    <a:masterClrMapping/>
  </p:clrMapOvr>
  <mc:AlternateContent xmlns:mc="http://schemas.openxmlformats.org/markup-compatibility/2006">
    <mc:Choice xmlns:p14="http://schemas.microsoft.com/office/powerpoint/2010/main" Requires="p14">
      <p:transition spd="slow" p14:dur="1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28" dur="1000"/>
                                        <p:tgtEl>
                                          <p:spTgt spid="64">
                                            <p:graphicEl>
                                              <a:chart seriesIdx="-3" categoryIdx="-3" bldStep="gridLegend"/>
                                            </p:graphicEl>
                                          </p:spTgt>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32" dur="500"/>
                                        <p:tgtEl>
                                          <p:spTgt spid="64">
                                            <p:graphicEl>
                                              <a:chart seriesIdx="0" categoryIdx="-4" bldStep="series"/>
                                            </p:graphicEl>
                                          </p:spTgt>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36" dur="500"/>
                                        <p:tgtEl>
                                          <p:spTgt spid="64">
                                            <p:graphicEl>
                                              <a:chart seriesIdx="1" categoryIdx="-4" bldStep="series"/>
                                            </p:graphicEl>
                                          </p:spTgt>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40" dur="500"/>
                                        <p:tgtEl>
                                          <p:spTgt spid="64">
                                            <p:graphicEl>
                                              <a:chart seriesIdx="2" categoryIdx="-4" bldStep="series"/>
                                            </p:graphicEl>
                                          </p:spTgt>
                                        </p:tgtEl>
                                      </p:cBhvr>
                                    </p:animEffect>
                                  </p:childTnLst>
                                </p:cTn>
                              </p:par>
                            </p:childTnLst>
                          </p:cTn>
                        </p:par>
                        <p:par>
                          <p:cTn id="41" fill="hold">
                            <p:stCondLst>
                              <p:cond delay="4000"/>
                            </p:stCondLst>
                            <p:childTnLst>
                              <p:par>
                                <p:cTn id="42" presetID="12" presetClass="entr" presetSubtype="4" fill="hold" grpId="0" nodeType="afterEffect">
                                  <p:stCondLst>
                                    <p:cond delay="0"/>
                                  </p:stCondLst>
                                  <p:childTnLst>
                                    <p:set>
                                      <p:cBhvr>
                                        <p:cTn id="43"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44" dur="500"/>
                                        <p:tgtEl>
                                          <p:spTgt spid="64">
                                            <p:graphicEl>
                                              <a:chart seriesIdx="3" categoryIdx="-4" bldStep="series"/>
                                            </p:graphicEl>
                                          </p:spTgt>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48" dur="500"/>
                                        <p:tgtEl>
                                          <p:spTgt spid="64">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5400000">
            <a:off x="3233978" y="1248619"/>
            <a:ext cx="2676046" cy="3069134"/>
            <a:chOff x="1468" y="0"/>
            <a:chExt cx="2824" cy="3239"/>
          </a:xfrm>
        </p:grpSpPr>
        <p:sp>
          <p:nvSpPr>
            <p:cNvPr id="7" name="Freeform 5"/>
            <p:cNvSpPr>
              <a:spLocks/>
            </p:cNvSpPr>
            <p:nvPr/>
          </p:nvSpPr>
          <p:spPr bwMode="auto">
            <a:xfrm>
              <a:off x="2759" y="3124"/>
              <a:ext cx="241" cy="115"/>
            </a:xfrm>
            <a:custGeom>
              <a:avLst/>
              <a:gdLst>
                <a:gd name="T0" fmla="*/ 241 w 241"/>
                <a:gd name="T1" fmla="*/ 0 h 115"/>
                <a:gd name="T2" fmla="*/ 117 w 241"/>
                <a:gd name="T3" fmla="*/ 115 h 115"/>
                <a:gd name="T4" fmla="*/ 0 w 241"/>
                <a:gd name="T5" fmla="*/ 0 h 115"/>
                <a:gd name="T6" fmla="*/ 241 w 241"/>
                <a:gd name="T7" fmla="*/ 0 h 115"/>
              </a:gdLst>
              <a:ahLst/>
              <a:cxnLst>
                <a:cxn ang="0">
                  <a:pos x="T0" y="T1"/>
                </a:cxn>
                <a:cxn ang="0">
                  <a:pos x="T2" y="T3"/>
                </a:cxn>
                <a:cxn ang="0">
                  <a:pos x="T4" y="T5"/>
                </a:cxn>
                <a:cxn ang="0">
                  <a:pos x="T6" y="T7"/>
                </a:cxn>
              </a:cxnLst>
              <a:rect l="0" t="0" r="r" b="b"/>
              <a:pathLst>
                <a:path w="241" h="115">
                  <a:moveTo>
                    <a:pt x="241" y="0"/>
                  </a:moveTo>
                  <a:lnTo>
                    <a:pt x="117" y="115"/>
                  </a:lnTo>
                  <a:lnTo>
                    <a:pt x="0" y="0"/>
                  </a:lnTo>
                  <a:lnTo>
                    <a:pt x="24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759" y="0"/>
              <a:ext cx="241" cy="115"/>
            </a:xfrm>
            <a:custGeom>
              <a:avLst/>
              <a:gdLst>
                <a:gd name="T0" fmla="*/ 0 w 241"/>
                <a:gd name="T1" fmla="*/ 115 h 115"/>
                <a:gd name="T2" fmla="*/ 125 w 241"/>
                <a:gd name="T3" fmla="*/ 0 h 115"/>
                <a:gd name="T4" fmla="*/ 241 w 241"/>
                <a:gd name="T5" fmla="*/ 115 h 115"/>
                <a:gd name="T6" fmla="*/ 0 w 241"/>
                <a:gd name="T7" fmla="*/ 115 h 115"/>
              </a:gdLst>
              <a:ahLst/>
              <a:cxnLst>
                <a:cxn ang="0">
                  <a:pos x="T0" y="T1"/>
                </a:cxn>
                <a:cxn ang="0">
                  <a:pos x="T2" y="T3"/>
                </a:cxn>
                <a:cxn ang="0">
                  <a:pos x="T4" y="T5"/>
                </a:cxn>
                <a:cxn ang="0">
                  <a:pos x="T6" y="T7"/>
                </a:cxn>
              </a:cxnLst>
              <a:rect l="0" t="0" r="r" b="b"/>
              <a:pathLst>
                <a:path w="241" h="115">
                  <a:moveTo>
                    <a:pt x="0" y="115"/>
                  </a:moveTo>
                  <a:lnTo>
                    <a:pt x="125" y="0"/>
                  </a:lnTo>
                  <a:lnTo>
                    <a:pt x="241" y="115"/>
                  </a:lnTo>
                  <a:lnTo>
                    <a:pt x="0" y="1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80" y="196"/>
              <a:ext cx="999" cy="969"/>
            </a:xfrm>
            <a:custGeom>
              <a:avLst/>
              <a:gdLst>
                <a:gd name="T0" fmla="*/ 690 w 834"/>
                <a:gd name="T1" fmla="*/ 489 h 809"/>
                <a:gd name="T2" fmla="*/ 834 w 834"/>
                <a:gd name="T3" fmla="*/ 345 h 809"/>
                <a:gd name="T4" fmla="*/ 834 w 834"/>
                <a:gd name="T5" fmla="*/ 345 h 809"/>
                <a:gd name="T6" fmla="*/ 0 w 834"/>
                <a:gd name="T7" fmla="*/ 0 h 809"/>
                <a:gd name="T8" fmla="*/ 0 w 834"/>
                <a:gd name="T9" fmla="*/ 656 h 809"/>
                <a:gd name="T10" fmla="*/ 370 w 834"/>
                <a:gd name="T11" fmla="*/ 809 h 809"/>
                <a:gd name="T12" fmla="*/ 370 w 834"/>
                <a:gd name="T13" fmla="*/ 809 h 809"/>
                <a:gd name="T14" fmla="*/ 548 w 834"/>
                <a:gd name="T15" fmla="*/ 631 h 809"/>
                <a:gd name="T16" fmla="*/ 684 w 834"/>
                <a:gd name="T17" fmla="*/ 630 h 809"/>
                <a:gd name="T18" fmla="*/ 690 w 834"/>
                <a:gd name="T19" fmla="*/ 48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4" h="809">
                  <a:moveTo>
                    <a:pt x="690" y="489"/>
                  </a:moveTo>
                  <a:cubicBezTo>
                    <a:pt x="834" y="345"/>
                    <a:pt x="834" y="345"/>
                    <a:pt x="834" y="345"/>
                  </a:cubicBezTo>
                  <a:cubicBezTo>
                    <a:pt x="834" y="345"/>
                    <a:pt x="834" y="345"/>
                    <a:pt x="834" y="345"/>
                  </a:cubicBezTo>
                  <a:cubicBezTo>
                    <a:pt x="603" y="115"/>
                    <a:pt x="302" y="0"/>
                    <a:pt x="0" y="0"/>
                  </a:cubicBezTo>
                  <a:cubicBezTo>
                    <a:pt x="0" y="656"/>
                    <a:pt x="0" y="656"/>
                    <a:pt x="0" y="656"/>
                  </a:cubicBezTo>
                  <a:cubicBezTo>
                    <a:pt x="134" y="656"/>
                    <a:pt x="268" y="707"/>
                    <a:pt x="370" y="809"/>
                  </a:cubicBezTo>
                  <a:cubicBezTo>
                    <a:pt x="370" y="809"/>
                    <a:pt x="370" y="809"/>
                    <a:pt x="370" y="809"/>
                  </a:cubicBezTo>
                  <a:cubicBezTo>
                    <a:pt x="548" y="631"/>
                    <a:pt x="548" y="631"/>
                    <a:pt x="548" y="631"/>
                  </a:cubicBezTo>
                  <a:cubicBezTo>
                    <a:pt x="684" y="630"/>
                    <a:pt x="684" y="630"/>
                    <a:pt x="684" y="630"/>
                  </a:cubicBezTo>
                  <a:lnTo>
                    <a:pt x="690" y="4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3807" y="1608"/>
              <a:ext cx="241" cy="114"/>
            </a:xfrm>
            <a:custGeom>
              <a:avLst/>
              <a:gdLst>
                <a:gd name="T0" fmla="*/ 241 w 241"/>
                <a:gd name="T1" fmla="*/ 0 h 114"/>
                <a:gd name="T2" fmla="*/ 117 w 241"/>
                <a:gd name="T3" fmla="*/ 114 h 114"/>
                <a:gd name="T4" fmla="*/ 0 w 241"/>
                <a:gd name="T5" fmla="*/ 0 h 114"/>
                <a:gd name="T6" fmla="*/ 241 w 241"/>
                <a:gd name="T7" fmla="*/ 0 h 114"/>
              </a:gdLst>
              <a:ahLst/>
              <a:cxnLst>
                <a:cxn ang="0">
                  <a:pos x="T0" y="T1"/>
                </a:cxn>
                <a:cxn ang="0">
                  <a:pos x="T2" y="T3"/>
                </a:cxn>
                <a:cxn ang="0">
                  <a:pos x="T4" y="T5"/>
                </a:cxn>
                <a:cxn ang="0">
                  <a:pos x="T6" y="T7"/>
                </a:cxn>
              </a:cxnLst>
              <a:rect l="0" t="0" r="r" b="b"/>
              <a:pathLst>
                <a:path w="241" h="114">
                  <a:moveTo>
                    <a:pt x="241" y="0"/>
                  </a:moveTo>
                  <a:lnTo>
                    <a:pt x="117" y="114"/>
                  </a:lnTo>
                  <a:lnTo>
                    <a:pt x="0" y="0"/>
                  </a:lnTo>
                  <a:lnTo>
                    <a:pt x="241" y="0"/>
                  </a:lnTo>
                  <a:close/>
                </a:path>
              </a:pathLst>
            </a:custGeom>
            <a:solidFill>
              <a:srgbClr val="AED1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1881" y="196"/>
              <a:ext cx="1114" cy="969"/>
            </a:xfrm>
            <a:custGeom>
              <a:avLst/>
              <a:gdLst>
                <a:gd name="T0" fmla="*/ 834 w 930"/>
                <a:gd name="T1" fmla="*/ 203 h 809"/>
                <a:gd name="T2" fmla="*/ 834 w 930"/>
                <a:gd name="T3" fmla="*/ 0 h 809"/>
                <a:gd name="T4" fmla="*/ 834 w 930"/>
                <a:gd name="T5" fmla="*/ 0 h 809"/>
                <a:gd name="T6" fmla="*/ 0 w 930"/>
                <a:gd name="T7" fmla="*/ 345 h 809"/>
                <a:gd name="T8" fmla="*/ 464 w 930"/>
                <a:gd name="T9" fmla="*/ 809 h 809"/>
                <a:gd name="T10" fmla="*/ 834 w 930"/>
                <a:gd name="T11" fmla="*/ 656 h 809"/>
                <a:gd name="T12" fmla="*/ 834 w 930"/>
                <a:gd name="T13" fmla="*/ 656 h 809"/>
                <a:gd name="T14" fmla="*/ 834 w 930"/>
                <a:gd name="T15" fmla="*/ 404 h 809"/>
                <a:gd name="T16" fmla="*/ 930 w 930"/>
                <a:gd name="T17" fmla="*/ 307 h 809"/>
                <a:gd name="T18" fmla="*/ 834 w 930"/>
                <a:gd name="T19" fmla="*/ 203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0" h="809">
                  <a:moveTo>
                    <a:pt x="834" y="203"/>
                  </a:moveTo>
                  <a:cubicBezTo>
                    <a:pt x="834" y="0"/>
                    <a:pt x="834" y="0"/>
                    <a:pt x="834" y="0"/>
                  </a:cubicBezTo>
                  <a:cubicBezTo>
                    <a:pt x="834" y="0"/>
                    <a:pt x="834" y="0"/>
                    <a:pt x="834" y="0"/>
                  </a:cubicBezTo>
                  <a:cubicBezTo>
                    <a:pt x="508" y="0"/>
                    <a:pt x="214" y="132"/>
                    <a:pt x="0" y="345"/>
                  </a:cubicBezTo>
                  <a:cubicBezTo>
                    <a:pt x="464" y="809"/>
                    <a:pt x="464" y="809"/>
                    <a:pt x="464" y="809"/>
                  </a:cubicBezTo>
                  <a:cubicBezTo>
                    <a:pt x="559" y="714"/>
                    <a:pt x="689" y="656"/>
                    <a:pt x="834" y="656"/>
                  </a:cubicBezTo>
                  <a:cubicBezTo>
                    <a:pt x="834" y="656"/>
                    <a:pt x="834" y="656"/>
                    <a:pt x="834" y="656"/>
                  </a:cubicBezTo>
                  <a:cubicBezTo>
                    <a:pt x="834" y="404"/>
                    <a:pt x="834" y="404"/>
                    <a:pt x="834" y="404"/>
                  </a:cubicBezTo>
                  <a:cubicBezTo>
                    <a:pt x="930" y="307"/>
                    <a:pt x="930" y="307"/>
                    <a:pt x="930" y="307"/>
                  </a:cubicBezTo>
                  <a:lnTo>
                    <a:pt x="834" y="20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1468" y="609"/>
              <a:ext cx="969" cy="999"/>
            </a:xfrm>
            <a:custGeom>
              <a:avLst/>
              <a:gdLst>
                <a:gd name="T0" fmla="*/ 0 w 809"/>
                <a:gd name="T1" fmla="*/ 834 h 834"/>
                <a:gd name="T2" fmla="*/ 656 w 809"/>
                <a:gd name="T3" fmla="*/ 834 h 834"/>
                <a:gd name="T4" fmla="*/ 809 w 809"/>
                <a:gd name="T5" fmla="*/ 464 h 834"/>
                <a:gd name="T6" fmla="*/ 631 w 809"/>
                <a:gd name="T7" fmla="*/ 286 h 834"/>
                <a:gd name="T8" fmla="*/ 626 w 809"/>
                <a:gd name="T9" fmla="*/ 145 h 834"/>
                <a:gd name="T10" fmla="*/ 489 w 809"/>
                <a:gd name="T11" fmla="*/ 144 h 834"/>
                <a:gd name="T12" fmla="*/ 345 w 809"/>
                <a:gd name="T13" fmla="*/ 0 h 834"/>
                <a:gd name="T14" fmla="*/ 0 w 80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834">
                  <a:moveTo>
                    <a:pt x="0" y="834"/>
                  </a:moveTo>
                  <a:cubicBezTo>
                    <a:pt x="656" y="834"/>
                    <a:pt x="656" y="834"/>
                    <a:pt x="656" y="834"/>
                  </a:cubicBezTo>
                  <a:cubicBezTo>
                    <a:pt x="656" y="700"/>
                    <a:pt x="707" y="566"/>
                    <a:pt x="809" y="464"/>
                  </a:cubicBezTo>
                  <a:cubicBezTo>
                    <a:pt x="631" y="286"/>
                    <a:pt x="631" y="286"/>
                    <a:pt x="631" y="286"/>
                  </a:cubicBezTo>
                  <a:cubicBezTo>
                    <a:pt x="626" y="145"/>
                    <a:pt x="626" y="145"/>
                    <a:pt x="626" y="145"/>
                  </a:cubicBezTo>
                  <a:cubicBezTo>
                    <a:pt x="489" y="144"/>
                    <a:pt x="489" y="144"/>
                    <a:pt x="489" y="144"/>
                  </a:cubicBezTo>
                  <a:cubicBezTo>
                    <a:pt x="345" y="0"/>
                    <a:pt x="345" y="0"/>
                    <a:pt x="345" y="0"/>
                  </a:cubicBezTo>
                  <a:cubicBezTo>
                    <a:pt x="115" y="230"/>
                    <a:pt x="0" y="532"/>
                    <a:pt x="0" y="8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1468" y="1493"/>
              <a:ext cx="969" cy="1114"/>
            </a:xfrm>
            <a:custGeom>
              <a:avLst/>
              <a:gdLst>
                <a:gd name="T0" fmla="*/ 345 w 809"/>
                <a:gd name="T1" fmla="*/ 930 h 930"/>
                <a:gd name="T2" fmla="*/ 809 w 809"/>
                <a:gd name="T3" fmla="*/ 466 h 930"/>
                <a:gd name="T4" fmla="*/ 656 w 809"/>
                <a:gd name="T5" fmla="*/ 96 h 930"/>
                <a:gd name="T6" fmla="*/ 404 w 809"/>
                <a:gd name="T7" fmla="*/ 96 h 930"/>
                <a:gd name="T8" fmla="*/ 301 w 809"/>
                <a:gd name="T9" fmla="*/ 0 h 930"/>
                <a:gd name="T10" fmla="*/ 204 w 809"/>
                <a:gd name="T11" fmla="*/ 96 h 930"/>
                <a:gd name="T12" fmla="*/ 0 w 809"/>
                <a:gd name="T13" fmla="*/ 96 h 930"/>
                <a:gd name="T14" fmla="*/ 345 w 809"/>
                <a:gd name="T15" fmla="*/ 930 h 9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930">
                  <a:moveTo>
                    <a:pt x="345" y="930"/>
                  </a:moveTo>
                  <a:cubicBezTo>
                    <a:pt x="809" y="466"/>
                    <a:pt x="809" y="466"/>
                    <a:pt x="809" y="466"/>
                  </a:cubicBezTo>
                  <a:cubicBezTo>
                    <a:pt x="714" y="371"/>
                    <a:pt x="656" y="240"/>
                    <a:pt x="656" y="96"/>
                  </a:cubicBezTo>
                  <a:cubicBezTo>
                    <a:pt x="404" y="96"/>
                    <a:pt x="404" y="96"/>
                    <a:pt x="404" y="96"/>
                  </a:cubicBezTo>
                  <a:cubicBezTo>
                    <a:pt x="301" y="0"/>
                    <a:pt x="301" y="0"/>
                    <a:pt x="301" y="0"/>
                  </a:cubicBezTo>
                  <a:cubicBezTo>
                    <a:pt x="204" y="96"/>
                    <a:pt x="204" y="96"/>
                    <a:pt x="204" y="96"/>
                  </a:cubicBezTo>
                  <a:cubicBezTo>
                    <a:pt x="0" y="96"/>
                    <a:pt x="0" y="96"/>
                    <a:pt x="0" y="96"/>
                  </a:cubicBezTo>
                  <a:cubicBezTo>
                    <a:pt x="0" y="421"/>
                    <a:pt x="132" y="716"/>
                    <a:pt x="345" y="93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2"/>
            <p:cNvSpPr>
              <a:spLocks/>
            </p:cNvSpPr>
            <p:nvPr/>
          </p:nvSpPr>
          <p:spPr bwMode="auto">
            <a:xfrm>
              <a:off x="1881" y="2051"/>
              <a:ext cx="999" cy="969"/>
            </a:xfrm>
            <a:custGeom>
              <a:avLst/>
              <a:gdLst>
                <a:gd name="T0" fmla="*/ 834 w 834"/>
                <a:gd name="T1" fmla="*/ 809 h 809"/>
                <a:gd name="T2" fmla="*/ 834 w 834"/>
                <a:gd name="T3" fmla="*/ 153 h 809"/>
                <a:gd name="T4" fmla="*/ 464 w 834"/>
                <a:gd name="T5" fmla="*/ 0 h 809"/>
                <a:gd name="T6" fmla="*/ 286 w 834"/>
                <a:gd name="T7" fmla="*/ 177 h 809"/>
                <a:gd name="T8" fmla="*/ 146 w 834"/>
                <a:gd name="T9" fmla="*/ 183 h 809"/>
                <a:gd name="T10" fmla="*/ 144 w 834"/>
                <a:gd name="T11" fmla="*/ 320 h 809"/>
                <a:gd name="T12" fmla="*/ 0 w 834"/>
                <a:gd name="T13" fmla="*/ 464 h 809"/>
                <a:gd name="T14" fmla="*/ 834 w 834"/>
                <a:gd name="T15" fmla="*/ 809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4" h="809">
                  <a:moveTo>
                    <a:pt x="834" y="809"/>
                  </a:moveTo>
                  <a:cubicBezTo>
                    <a:pt x="834" y="153"/>
                    <a:pt x="834" y="153"/>
                    <a:pt x="834" y="153"/>
                  </a:cubicBezTo>
                  <a:cubicBezTo>
                    <a:pt x="700" y="153"/>
                    <a:pt x="566" y="102"/>
                    <a:pt x="464" y="0"/>
                  </a:cubicBezTo>
                  <a:cubicBezTo>
                    <a:pt x="286" y="177"/>
                    <a:pt x="286" y="177"/>
                    <a:pt x="286" y="177"/>
                  </a:cubicBezTo>
                  <a:cubicBezTo>
                    <a:pt x="146" y="183"/>
                    <a:pt x="146" y="183"/>
                    <a:pt x="146" y="183"/>
                  </a:cubicBezTo>
                  <a:cubicBezTo>
                    <a:pt x="144" y="320"/>
                    <a:pt x="144" y="320"/>
                    <a:pt x="144" y="320"/>
                  </a:cubicBezTo>
                  <a:cubicBezTo>
                    <a:pt x="0" y="464"/>
                    <a:pt x="0" y="464"/>
                    <a:pt x="0" y="464"/>
                  </a:cubicBezTo>
                  <a:cubicBezTo>
                    <a:pt x="230" y="694"/>
                    <a:pt x="532" y="809"/>
                    <a:pt x="834" y="80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3"/>
            <p:cNvSpPr>
              <a:spLocks/>
            </p:cNvSpPr>
            <p:nvPr/>
          </p:nvSpPr>
          <p:spPr bwMode="auto">
            <a:xfrm>
              <a:off x="2765" y="2051"/>
              <a:ext cx="1114" cy="969"/>
            </a:xfrm>
            <a:custGeom>
              <a:avLst/>
              <a:gdLst>
                <a:gd name="T0" fmla="*/ 930 w 930"/>
                <a:gd name="T1" fmla="*/ 464 h 809"/>
                <a:gd name="T2" fmla="*/ 466 w 930"/>
                <a:gd name="T3" fmla="*/ 0 h 809"/>
                <a:gd name="T4" fmla="*/ 96 w 930"/>
                <a:gd name="T5" fmla="*/ 153 h 809"/>
                <a:gd name="T6" fmla="*/ 96 w 930"/>
                <a:gd name="T7" fmla="*/ 404 h 809"/>
                <a:gd name="T8" fmla="*/ 0 w 930"/>
                <a:gd name="T9" fmla="*/ 508 h 809"/>
                <a:gd name="T10" fmla="*/ 96 w 930"/>
                <a:gd name="T11" fmla="*/ 605 h 809"/>
                <a:gd name="T12" fmla="*/ 96 w 930"/>
                <a:gd name="T13" fmla="*/ 809 h 809"/>
                <a:gd name="T14" fmla="*/ 930 w 930"/>
                <a:gd name="T15" fmla="*/ 464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0" h="809">
                  <a:moveTo>
                    <a:pt x="930" y="464"/>
                  </a:moveTo>
                  <a:cubicBezTo>
                    <a:pt x="466" y="0"/>
                    <a:pt x="466" y="0"/>
                    <a:pt x="466" y="0"/>
                  </a:cubicBezTo>
                  <a:cubicBezTo>
                    <a:pt x="371" y="94"/>
                    <a:pt x="240" y="153"/>
                    <a:pt x="96" y="153"/>
                  </a:cubicBezTo>
                  <a:cubicBezTo>
                    <a:pt x="96" y="404"/>
                    <a:pt x="96" y="404"/>
                    <a:pt x="96" y="404"/>
                  </a:cubicBezTo>
                  <a:cubicBezTo>
                    <a:pt x="0" y="508"/>
                    <a:pt x="0" y="508"/>
                    <a:pt x="0" y="508"/>
                  </a:cubicBezTo>
                  <a:cubicBezTo>
                    <a:pt x="96" y="605"/>
                    <a:pt x="96" y="605"/>
                    <a:pt x="96" y="605"/>
                  </a:cubicBezTo>
                  <a:cubicBezTo>
                    <a:pt x="96" y="809"/>
                    <a:pt x="96" y="809"/>
                    <a:pt x="96" y="809"/>
                  </a:cubicBezTo>
                  <a:cubicBezTo>
                    <a:pt x="422" y="809"/>
                    <a:pt x="716" y="677"/>
                    <a:pt x="930" y="46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4"/>
            <p:cNvSpPr>
              <a:spLocks/>
            </p:cNvSpPr>
            <p:nvPr/>
          </p:nvSpPr>
          <p:spPr bwMode="auto">
            <a:xfrm>
              <a:off x="3323" y="1608"/>
              <a:ext cx="969" cy="999"/>
            </a:xfrm>
            <a:custGeom>
              <a:avLst/>
              <a:gdLst>
                <a:gd name="T0" fmla="*/ 320 w 809"/>
                <a:gd name="T1" fmla="*/ 690 h 834"/>
                <a:gd name="T2" fmla="*/ 464 w 809"/>
                <a:gd name="T3" fmla="*/ 834 h 834"/>
                <a:gd name="T4" fmla="*/ 464 w 809"/>
                <a:gd name="T5" fmla="*/ 834 h 834"/>
                <a:gd name="T6" fmla="*/ 809 w 809"/>
                <a:gd name="T7" fmla="*/ 0 h 834"/>
                <a:gd name="T8" fmla="*/ 153 w 809"/>
                <a:gd name="T9" fmla="*/ 0 h 834"/>
                <a:gd name="T10" fmla="*/ 0 w 809"/>
                <a:gd name="T11" fmla="*/ 370 h 834"/>
                <a:gd name="T12" fmla="*/ 0 w 809"/>
                <a:gd name="T13" fmla="*/ 370 h 834"/>
                <a:gd name="T14" fmla="*/ 178 w 809"/>
                <a:gd name="T15" fmla="*/ 547 h 834"/>
                <a:gd name="T16" fmla="*/ 179 w 809"/>
                <a:gd name="T17" fmla="*/ 684 h 834"/>
                <a:gd name="T18" fmla="*/ 320 w 809"/>
                <a:gd name="T19" fmla="*/ 69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34">
                  <a:moveTo>
                    <a:pt x="320" y="690"/>
                  </a:moveTo>
                  <a:cubicBezTo>
                    <a:pt x="464" y="834"/>
                    <a:pt x="464" y="834"/>
                    <a:pt x="464" y="834"/>
                  </a:cubicBezTo>
                  <a:cubicBezTo>
                    <a:pt x="464" y="834"/>
                    <a:pt x="464" y="834"/>
                    <a:pt x="464" y="834"/>
                  </a:cubicBezTo>
                  <a:cubicBezTo>
                    <a:pt x="694" y="603"/>
                    <a:pt x="809" y="302"/>
                    <a:pt x="809" y="0"/>
                  </a:cubicBezTo>
                  <a:cubicBezTo>
                    <a:pt x="153" y="0"/>
                    <a:pt x="153" y="0"/>
                    <a:pt x="153" y="0"/>
                  </a:cubicBezTo>
                  <a:cubicBezTo>
                    <a:pt x="153" y="134"/>
                    <a:pt x="102" y="268"/>
                    <a:pt x="0" y="370"/>
                  </a:cubicBezTo>
                  <a:cubicBezTo>
                    <a:pt x="0" y="370"/>
                    <a:pt x="0" y="370"/>
                    <a:pt x="0" y="370"/>
                  </a:cubicBezTo>
                  <a:cubicBezTo>
                    <a:pt x="178" y="547"/>
                    <a:pt x="178" y="547"/>
                    <a:pt x="178" y="547"/>
                  </a:cubicBezTo>
                  <a:cubicBezTo>
                    <a:pt x="179" y="684"/>
                    <a:pt x="179" y="684"/>
                    <a:pt x="179" y="684"/>
                  </a:cubicBezTo>
                  <a:lnTo>
                    <a:pt x="320" y="69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5"/>
            <p:cNvSpPr>
              <a:spLocks/>
            </p:cNvSpPr>
            <p:nvPr/>
          </p:nvSpPr>
          <p:spPr bwMode="auto">
            <a:xfrm>
              <a:off x="3323" y="609"/>
              <a:ext cx="969" cy="1113"/>
            </a:xfrm>
            <a:custGeom>
              <a:avLst/>
              <a:gdLst>
                <a:gd name="T0" fmla="*/ 605 w 809"/>
                <a:gd name="T1" fmla="*/ 834 h 929"/>
                <a:gd name="T2" fmla="*/ 809 w 809"/>
                <a:gd name="T3" fmla="*/ 834 h 929"/>
                <a:gd name="T4" fmla="*/ 809 w 809"/>
                <a:gd name="T5" fmla="*/ 834 h 929"/>
                <a:gd name="T6" fmla="*/ 464 w 809"/>
                <a:gd name="T7" fmla="*/ 0 h 929"/>
                <a:gd name="T8" fmla="*/ 0 w 809"/>
                <a:gd name="T9" fmla="*/ 464 h 929"/>
                <a:gd name="T10" fmla="*/ 153 w 809"/>
                <a:gd name="T11" fmla="*/ 834 h 929"/>
                <a:gd name="T12" fmla="*/ 153 w 809"/>
                <a:gd name="T13" fmla="*/ 834 h 929"/>
                <a:gd name="T14" fmla="*/ 404 w 809"/>
                <a:gd name="T15" fmla="*/ 834 h 929"/>
                <a:gd name="T16" fmla="*/ 502 w 809"/>
                <a:gd name="T17" fmla="*/ 929 h 929"/>
                <a:gd name="T18" fmla="*/ 605 w 809"/>
                <a:gd name="T19" fmla="*/ 834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929">
                  <a:moveTo>
                    <a:pt x="605" y="834"/>
                  </a:moveTo>
                  <a:cubicBezTo>
                    <a:pt x="809" y="834"/>
                    <a:pt x="809" y="834"/>
                    <a:pt x="809" y="834"/>
                  </a:cubicBezTo>
                  <a:cubicBezTo>
                    <a:pt x="809" y="834"/>
                    <a:pt x="809" y="834"/>
                    <a:pt x="809" y="834"/>
                  </a:cubicBezTo>
                  <a:cubicBezTo>
                    <a:pt x="809" y="508"/>
                    <a:pt x="677" y="214"/>
                    <a:pt x="464" y="0"/>
                  </a:cubicBezTo>
                  <a:cubicBezTo>
                    <a:pt x="0" y="464"/>
                    <a:pt x="0" y="464"/>
                    <a:pt x="0" y="464"/>
                  </a:cubicBezTo>
                  <a:cubicBezTo>
                    <a:pt x="95" y="559"/>
                    <a:pt x="153" y="689"/>
                    <a:pt x="153" y="834"/>
                  </a:cubicBezTo>
                  <a:cubicBezTo>
                    <a:pt x="153" y="834"/>
                    <a:pt x="153" y="834"/>
                    <a:pt x="153" y="834"/>
                  </a:cubicBezTo>
                  <a:cubicBezTo>
                    <a:pt x="404" y="834"/>
                    <a:pt x="404" y="834"/>
                    <a:pt x="404" y="834"/>
                  </a:cubicBezTo>
                  <a:cubicBezTo>
                    <a:pt x="502" y="929"/>
                    <a:pt x="502" y="929"/>
                    <a:pt x="502" y="929"/>
                  </a:cubicBezTo>
                  <a:lnTo>
                    <a:pt x="605" y="8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6"/>
            <p:cNvSpPr>
              <a:spLocks/>
            </p:cNvSpPr>
            <p:nvPr/>
          </p:nvSpPr>
          <p:spPr bwMode="auto">
            <a:xfrm>
              <a:off x="3535" y="775"/>
              <a:ext cx="170" cy="170"/>
            </a:xfrm>
            <a:custGeom>
              <a:avLst/>
              <a:gdLst>
                <a:gd name="T0" fmla="*/ 170 w 170"/>
                <a:gd name="T1" fmla="*/ 0 h 170"/>
                <a:gd name="T2" fmla="*/ 163 w 170"/>
                <a:gd name="T3" fmla="*/ 168 h 170"/>
                <a:gd name="T4" fmla="*/ 0 w 170"/>
                <a:gd name="T5" fmla="*/ 170 h 170"/>
                <a:gd name="T6" fmla="*/ 170 w 170"/>
                <a:gd name="T7" fmla="*/ 0 h 170"/>
              </a:gdLst>
              <a:ahLst/>
              <a:cxnLst>
                <a:cxn ang="0">
                  <a:pos x="T0" y="T1"/>
                </a:cxn>
                <a:cxn ang="0">
                  <a:pos x="T2" y="T3"/>
                </a:cxn>
                <a:cxn ang="0">
                  <a:pos x="T4" y="T5"/>
                </a:cxn>
                <a:cxn ang="0">
                  <a:pos x="T6" y="T7"/>
                </a:cxn>
              </a:cxnLst>
              <a:rect l="0" t="0" r="r" b="b"/>
              <a:pathLst>
                <a:path w="170" h="170">
                  <a:moveTo>
                    <a:pt x="170" y="0"/>
                  </a:moveTo>
                  <a:lnTo>
                    <a:pt x="163" y="168"/>
                  </a:lnTo>
                  <a:lnTo>
                    <a:pt x="0" y="170"/>
                  </a:lnTo>
                  <a:lnTo>
                    <a:pt x="17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664" tIns="55832" rIns="111664" bIns="55832"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18"/>
          <p:cNvGrpSpPr>
            <a:grpSpLocks noChangeAspect="1"/>
          </p:cNvGrpSpPr>
          <p:nvPr/>
        </p:nvGrpSpPr>
        <p:grpSpPr>
          <a:xfrm>
            <a:off x="4813332" y="1734890"/>
            <a:ext cx="306913" cy="306930"/>
            <a:chOff x="6475265" y="2222085"/>
            <a:chExt cx="504000" cy="504000"/>
          </a:xfrm>
        </p:grpSpPr>
        <p:grpSp>
          <p:nvGrpSpPr>
            <p:cNvPr id="4" name="Group 19"/>
            <p:cNvGrpSpPr>
              <a:grpSpLocks noChangeAspect="1"/>
            </p:cNvGrpSpPr>
            <p:nvPr/>
          </p:nvGrpSpPr>
          <p:grpSpPr>
            <a:xfrm>
              <a:off x="6552348" y="2331706"/>
              <a:ext cx="375481" cy="323881"/>
              <a:chOff x="-122237" y="-128588"/>
              <a:chExt cx="4632324" cy="3995738"/>
            </a:xfrm>
            <a:solidFill>
              <a:schemeClr val="bg1"/>
            </a:solidFill>
          </p:grpSpPr>
          <p:sp>
            <p:nvSpPr>
              <p:cNvPr id="22"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5"/>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Oval 20"/>
            <p:cNvSpPr>
              <a:spLocks/>
            </p:cNvSpPr>
            <p:nvPr/>
          </p:nvSpPr>
          <p:spPr>
            <a:xfrm>
              <a:off x="6475265" y="2222085"/>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23"/>
          <p:cNvGrpSpPr>
            <a:grpSpLocks noChangeAspect="1"/>
          </p:cNvGrpSpPr>
          <p:nvPr/>
        </p:nvGrpSpPr>
        <p:grpSpPr>
          <a:xfrm>
            <a:off x="5332191" y="2291745"/>
            <a:ext cx="306913" cy="306930"/>
            <a:chOff x="7315471" y="3207668"/>
            <a:chExt cx="504000" cy="504000"/>
          </a:xfrm>
        </p:grpSpPr>
        <p:sp>
          <p:nvSpPr>
            <p:cNvPr id="25" name="Freeform 44"/>
            <p:cNvSpPr>
              <a:spLocks noChangeAspect="1" noEditPoints="1"/>
            </p:cNvSpPr>
            <p:nvPr/>
          </p:nvSpPr>
          <p:spPr bwMode="auto">
            <a:xfrm>
              <a:off x="7395821" y="3344972"/>
              <a:ext cx="355267" cy="266650"/>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bg1"/>
            </a:solidFill>
            <a:ln>
              <a:noFill/>
            </a:ln>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a:spLocks/>
            </p:cNvSpPr>
            <p:nvPr/>
          </p:nvSpPr>
          <p:spPr>
            <a:xfrm>
              <a:off x="7315471" y="3207668"/>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26"/>
          <p:cNvGrpSpPr>
            <a:grpSpLocks noChangeAspect="1"/>
          </p:cNvGrpSpPr>
          <p:nvPr/>
        </p:nvGrpSpPr>
        <p:grpSpPr>
          <a:xfrm>
            <a:off x="5307519" y="3036562"/>
            <a:ext cx="306913" cy="306930"/>
            <a:chOff x="7277589" y="4351211"/>
            <a:chExt cx="504000" cy="504000"/>
          </a:xfrm>
        </p:grpSpPr>
        <p:grpSp>
          <p:nvGrpSpPr>
            <p:cNvPr id="19" name="Group 27"/>
            <p:cNvGrpSpPr>
              <a:grpSpLocks noChangeAspect="1"/>
            </p:cNvGrpSpPr>
            <p:nvPr/>
          </p:nvGrpSpPr>
          <p:grpSpPr>
            <a:xfrm>
              <a:off x="7406916" y="4439372"/>
              <a:ext cx="236756" cy="344023"/>
              <a:chOff x="-1587" y="-1587"/>
              <a:chExt cx="4211637" cy="6119812"/>
            </a:xfrm>
            <a:solidFill>
              <a:schemeClr val="bg1"/>
            </a:solidFill>
          </p:grpSpPr>
          <p:sp>
            <p:nvSpPr>
              <p:cNvPr id="30"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Oval 28"/>
            <p:cNvSpPr>
              <a:spLocks/>
            </p:cNvSpPr>
            <p:nvPr/>
          </p:nvSpPr>
          <p:spPr>
            <a:xfrm>
              <a:off x="7277589" y="4351211"/>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Group 31"/>
          <p:cNvGrpSpPr>
            <a:grpSpLocks noChangeAspect="1"/>
          </p:cNvGrpSpPr>
          <p:nvPr/>
        </p:nvGrpSpPr>
        <p:grpSpPr>
          <a:xfrm>
            <a:off x="4751688" y="3507959"/>
            <a:ext cx="306913" cy="306930"/>
            <a:chOff x="6351588" y="5249129"/>
            <a:chExt cx="504000" cy="504000"/>
          </a:xfrm>
        </p:grpSpPr>
        <p:sp>
          <p:nvSpPr>
            <p:cNvPr id="33" name="Freeform 49"/>
            <p:cNvSpPr>
              <a:spLocks noEditPoints="1"/>
            </p:cNvSpPr>
            <p:nvPr/>
          </p:nvSpPr>
          <p:spPr bwMode="auto">
            <a:xfrm>
              <a:off x="6474948" y="5584193"/>
              <a:ext cx="28926" cy="28684"/>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Oval 33"/>
            <p:cNvSpPr>
              <a:spLocks noChangeAspect="1"/>
            </p:cNvSpPr>
            <p:nvPr/>
          </p:nvSpPr>
          <p:spPr>
            <a:xfrm>
              <a:off x="6351588" y="5249129"/>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8"/>
            <p:cNvSpPr>
              <a:spLocks noChangeAspect="1" noEditPoints="1"/>
            </p:cNvSpPr>
            <p:nvPr/>
          </p:nvSpPr>
          <p:spPr bwMode="auto">
            <a:xfrm>
              <a:off x="6449971" y="5348129"/>
              <a:ext cx="322989" cy="3133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35"/>
          <p:cNvGrpSpPr>
            <a:grpSpLocks noChangeAspect="1"/>
          </p:cNvGrpSpPr>
          <p:nvPr/>
        </p:nvGrpSpPr>
        <p:grpSpPr>
          <a:xfrm>
            <a:off x="4031208" y="3514454"/>
            <a:ext cx="306913" cy="306930"/>
            <a:chOff x="5158265" y="5157503"/>
            <a:chExt cx="504000" cy="504000"/>
          </a:xfrm>
        </p:grpSpPr>
        <p:grpSp>
          <p:nvGrpSpPr>
            <p:cNvPr id="27" name="Group 36"/>
            <p:cNvGrpSpPr>
              <a:grpSpLocks noChangeAspect="1"/>
            </p:cNvGrpSpPr>
            <p:nvPr/>
          </p:nvGrpSpPr>
          <p:grpSpPr>
            <a:xfrm>
              <a:off x="5258893" y="5241947"/>
              <a:ext cx="306205" cy="306083"/>
              <a:chOff x="0" y="1588"/>
              <a:chExt cx="4016375" cy="4014787"/>
            </a:xfrm>
            <a:solidFill>
              <a:schemeClr val="bg1"/>
            </a:solidFill>
          </p:grpSpPr>
          <p:sp>
            <p:nvSpPr>
              <p:cNvPr id="39"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Oval 37"/>
            <p:cNvSpPr>
              <a:spLocks/>
            </p:cNvSpPr>
            <p:nvPr/>
          </p:nvSpPr>
          <p:spPr>
            <a:xfrm>
              <a:off x="5158265" y="5157503"/>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Group 40"/>
          <p:cNvGrpSpPr>
            <a:grpSpLocks noChangeAspect="1"/>
          </p:cNvGrpSpPr>
          <p:nvPr/>
        </p:nvGrpSpPr>
        <p:grpSpPr>
          <a:xfrm>
            <a:off x="3495162" y="2997050"/>
            <a:ext cx="306913" cy="306930"/>
            <a:chOff x="4334203" y="4290546"/>
            <a:chExt cx="504000" cy="504000"/>
          </a:xfrm>
        </p:grpSpPr>
        <p:sp>
          <p:nvSpPr>
            <p:cNvPr id="42" name="Oval 41"/>
            <p:cNvSpPr>
              <a:spLocks/>
            </p:cNvSpPr>
            <p:nvPr/>
          </p:nvSpPr>
          <p:spPr>
            <a:xfrm>
              <a:off x="4334203" y="4290546"/>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 name="Group 42"/>
            <p:cNvGrpSpPr>
              <a:grpSpLocks noChangeAspect="1"/>
            </p:cNvGrpSpPr>
            <p:nvPr/>
          </p:nvGrpSpPr>
          <p:grpSpPr>
            <a:xfrm>
              <a:off x="4407358" y="4365725"/>
              <a:ext cx="362669" cy="362670"/>
              <a:chOff x="7144279" y="2887135"/>
              <a:chExt cx="481012" cy="481013"/>
            </a:xfrm>
            <a:solidFill>
              <a:schemeClr val="bg1"/>
            </a:solidFill>
          </p:grpSpPr>
          <p:sp>
            <p:nvSpPr>
              <p:cNvPr id="44" name="Freeform 43"/>
              <p:cNvSpPr>
                <a:spLocks noEditPoints="1"/>
              </p:cNvSpPr>
              <p:nvPr/>
            </p:nvSpPr>
            <p:spPr bwMode="auto">
              <a:xfrm>
                <a:off x="7144279" y="2887135"/>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id-ID"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44"/>
              <p:cNvSpPr>
                <a:spLocks noEditPoints="1"/>
              </p:cNvSpPr>
              <p:nvPr/>
            </p:nvSpPr>
            <p:spPr bwMode="auto">
              <a:xfrm>
                <a:off x="7280804" y="3022072"/>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id-ID"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5"/>
              <p:cNvSpPr>
                <a:spLocks noEditPoints="1"/>
              </p:cNvSpPr>
              <p:nvPr/>
            </p:nvSpPr>
            <p:spPr bwMode="auto">
              <a:xfrm>
                <a:off x="7325254" y="3066522"/>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id-ID" sz="1200"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6" name="Group 46"/>
          <p:cNvGrpSpPr>
            <a:grpSpLocks noChangeAspect="1"/>
          </p:cNvGrpSpPr>
          <p:nvPr/>
        </p:nvGrpSpPr>
        <p:grpSpPr>
          <a:xfrm>
            <a:off x="3528409" y="2185110"/>
            <a:ext cx="306913" cy="306930"/>
            <a:chOff x="4386260" y="3043949"/>
            <a:chExt cx="504000" cy="504000"/>
          </a:xfrm>
        </p:grpSpPr>
        <p:sp>
          <p:nvSpPr>
            <p:cNvPr id="48" name="Oval 47"/>
            <p:cNvSpPr>
              <a:spLocks/>
            </p:cNvSpPr>
            <p:nvPr/>
          </p:nvSpPr>
          <p:spPr>
            <a:xfrm>
              <a:off x="4386260" y="3043949"/>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7" name="Group 48"/>
            <p:cNvGrpSpPr>
              <a:grpSpLocks noChangeAspect="1"/>
            </p:cNvGrpSpPr>
            <p:nvPr/>
          </p:nvGrpSpPr>
          <p:grpSpPr>
            <a:xfrm>
              <a:off x="4497860" y="3105286"/>
              <a:ext cx="268013" cy="358925"/>
              <a:chOff x="5280554" y="3849160"/>
              <a:chExt cx="360362" cy="482600"/>
            </a:xfrm>
            <a:solidFill>
              <a:schemeClr val="bg1"/>
            </a:solidFill>
          </p:grpSpPr>
          <p:sp>
            <p:nvSpPr>
              <p:cNvPr id="50" name="Freeform 37"/>
              <p:cNvSpPr>
                <a:spLocks noEditPoints="1"/>
              </p:cNvSpPr>
              <p:nvPr/>
            </p:nvSpPr>
            <p:spPr bwMode="auto">
              <a:xfrm>
                <a:off x="5280554" y="3849160"/>
                <a:ext cx="360362" cy="482600"/>
              </a:xfrm>
              <a:custGeom>
                <a:avLst/>
                <a:gdLst>
                  <a:gd name="T0" fmla="*/ 84 w 96"/>
                  <a:gd name="T1" fmla="*/ 52 h 128"/>
                  <a:gd name="T2" fmla="*/ 84 w 96"/>
                  <a:gd name="T3" fmla="*/ 36 h 128"/>
                  <a:gd name="T4" fmla="*/ 48 w 96"/>
                  <a:gd name="T5" fmla="*/ 0 h 128"/>
                  <a:gd name="T6" fmla="*/ 12 w 96"/>
                  <a:gd name="T7" fmla="*/ 36 h 128"/>
                  <a:gd name="T8" fmla="*/ 12 w 96"/>
                  <a:gd name="T9" fmla="*/ 52 h 128"/>
                  <a:gd name="T10" fmla="*/ 0 w 96"/>
                  <a:gd name="T11" fmla="*/ 64 h 128"/>
                  <a:gd name="T12" fmla="*/ 0 w 96"/>
                  <a:gd name="T13" fmla="*/ 76 h 128"/>
                  <a:gd name="T14" fmla="*/ 0 w 96"/>
                  <a:gd name="T15" fmla="*/ 80 h 128"/>
                  <a:gd name="T16" fmla="*/ 0 w 96"/>
                  <a:gd name="T17" fmla="*/ 88 h 128"/>
                  <a:gd name="T18" fmla="*/ 0 w 96"/>
                  <a:gd name="T19" fmla="*/ 92 h 128"/>
                  <a:gd name="T20" fmla="*/ 36 w 96"/>
                  <a:gd name="T21" fmla="*/ 128 h 128"/>
                  <a:gd name="T22" fmla="*/ 60 w 96"/>
                  <a:gd name="T23" fmla="*/ 128 h 128"/>
                  <a:gd name="T24" fmla="*/ 96 w 96"/>
                  <a:gd name="T25" fmla="*/ 92 h 128"/>
                  <a:gd name="T26" fmla="*/ 96 w 96"/>
                  <a:gd name="T27" fmla="*/ 88 h 128"/>
                  <a:gd name="T28" fmla="*/ 96 w 96"/>
                  <a:gd name="T29" fmla="*/ 80 h 128"/>
                  <a:gd name="T30" fmla="*/ 96 w 96"/>
                  <a:gd name="T31" fmla="*/ 76 h 128"/>
                  <a:gd name="T32" fmla="*/ 96 w 96"/>
                  <a:gd name="T33" fmla="*/ 64 h 128"/>
                  <a:gd name="T34" fmla="*/ 84 w 96"/>
                  <a:gd name="T35" fmla="*/ 52 h 128"/>
                  <a:gd name="T36" fmla="*/ 20 w 96"/>
                  <a:gd name="T37" fmla="*/ 36 h 128"/>
                  <a:gd name="T38" fmla="*/ 48 w 96"/>
                  <a:gd name="T39" fmla="*/ 8 h 128"/>
                  <a:gd name="T40" fmla="*/ 76 w 96"/>
                  <a:gd name="T41" fmla="*/ 36 h 128"/>
                  <a:gd name="T42" fmla="*/ 76 w 96"/>
                  <a:gd name="T43" fmla="*/ 52 h 128"/>
                  <a:gd name="T44" fmla="*/ 68 w 96"/>
                  <a:gd name="T45" fmla="*/ 52 h 128"/>
                  <a:gd name="T46" fmla="*/ 68 w 96"/>
                  <a:gd name="T47" fmla="*/ 36 h 128"/>
                  <a:gd name="T48" fmla="*/ 48 w 96"/>
                  <a:gd name="T49" fmla="*/ 16 h 128"/>
                  <a:gd name="T50" fmla="*/ 28 w 96"/>
                  <a:gd name="T51" fmla="*/ 36 h 128"/>
                  <a:gd name="T52" fmla="*/ 28 w 96"/>
                  <a:gd name="T53" fmla="*/ 52 h 128"/>
                  <a:gd name="T54" fmla="*/ 20 w 96"/>
                  <a:gd name="T55" fmla="*/ 52 h 128"/>
                  <a:gd name="T56" fmla="*/ 20 w 96"/>
                  <a:gd name="T57" fmla="*/ 36 h 128"/>
                  <a:gd name="T58" fmla="*/ 64 w 96"/>
                  <a:gd name="T59" fmla="*/ 36 h 128"/>
                  <a:gd name="T60" fmla="*/ 64 w 96"/>
                  <a:gd name="T61" fmla="*/ 36 h 128"/>
                  <a:gd name="T62" fmla="*/ 64 w 96"/>
                  <a:gd name="T63" fmla="*/ 52 h 128"/>
                  <a:gd name="T64" fmla="*/ 32 w 96"/>
                  <a:gd name="T65" fmla="*/ 52 h 128"/>
                  <a:gd name="T66" fmla="*/ 32 w 96"/>
                  <a:gd name="T67" fmla="*/ 36 h 128"/>
                  <a:gd name="T68" fmla="*/ 32 w 96"/>
                  <a:gd name="T69" fmla="*/ 36 h 128"/>
                  <a:gd name="T70" fmla="*/ 48 w 96"/>
                  <a:gd name="T71" fmla="*/ 20 h 128"/>
                  <a:gd name="T72" fmla="*/ 64 w 96"/>
                  <a:gd name="T73" fmla="*/ 36 h 128"/>
                  <a:gd name="T74" fmla="*/ 88 w 96"/>
                  <a:gd name="T75" fmla="*/ 76 h 128"/>
                  <a:gd name="T76" fmla="*/ 88 w 96"/>
                  <a:gd name="T77" fmla="*/ 80 h 128"/>
                  <a:gd name="T78" fmla="*/ 88 w 96"/>
                  <a:gd name="T79" fmla="*/ 88 h 128"/>
                  <a:gd name="T80" fmla="*/ 88 w 96"/>
                  <a:gd name="T81" fmla="*/ 92 h 128"/>
                  <a:gd name="T82" fmla="*/ 60 w 96"/>
                  <a:gd name="T83" fmla="*/ 120 h 128"/>
                  <a:gd name="T84" fmla="*/ 36 w 96"/>
                  <a:gd name="T85" fmla="*/ 120 h 128"/>
                  <a:gd name="T86" fmla="*/ 8 w 96"/>
                  <a:gd name="T87" fmla="*/ 92 h 128"/>
                  <a:gd name="T88" fmla="*/ 8 w 96"/>
                  <a:gd name="T89" fmla="*/ 88 h 128"/>
                  <a:gd name="T90" fmla="*/ 8 w 96"/>
                  <a:gd name="T91" fmla="*/ 80 h 128"/>
                  <a:gd name="T92" fmla="*/ 8 w 96"/>
                  <a:gd name="T93" fmla="*/ 76 h 128"/>
                  <a:gd name="T94" fmla="*/ 8 w 96"/>
                  <a:gd name="T95" fmla="*/ 64 h 128"/>
                  <a:gd name="T96" fmla="*/ 12 w 96"/>
                  <a:gd name="T97" fmla="*/ 60 h 128"/>
                  <a:gd name="T98" fmla="*/ 20 w 96"/>
                  <a:gd name="T99" fmla="*/ 60 h 128"/>
                  <a:gd name="T100" fmla="*/ 76 w 96"/>
                  <a:gd name="T101" fmla="*/ 60 h 128"/>
                  <a:gd name="T102" fmla="*/ 84 w 96"/>
                  <a:gd name="T103" fmla="*/ 60 h 128"/>
                  <a:gd name="T104" fmla="*/ 88 w 96"/>
                  <a:gd name="T105" fmla="*/ 64 h 128"/>
                  <a:gd name="T106" fmla="*/ 88 w 96"/>
                  <a:gd name="T107"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28">
                    <a:moveTo>
                      <a:pt x="84" y="52"/>
                    </a:moveTo>
                    <a:cubicBezTo>
                      <a:pt x="84" y="36"/>
                      <a:pt x="84" y="36"/>
                      <a:pt x="84" y="36"/>
                    </a:cubicBezTo>
                    <a:cubicBezTo>
                      <a:pt x="84" y="16"/>
                      <a:pt x="68" y="0"/>
                      <a:pt x="48" y="0"/>
                    </a:cubicBezTo>
                    <a:cubicBezTo>
                      <a:pt x="28" y="0"/>
                      <a:pt x="12" y="16"/>
                      <a:pt x="12" y="36"/>
                    </a:cubicBezTo>
                    <a:cubicBezTo>
                      <a:pt x="12" y="52"/>
                      <a:pt x="12" y="52"/>
                      <a:pt x="12" y="52"/>
                    </a:cubicBezTo>
                    <a:cubicBezTo>
                      <a:pt x="5" y="52"/>
                      <a:pt x="0" y="57"/>
                      <a:pt x="0" y="64"/>
                    </a:cubicBezTo>
                    <a:cubicBezTo>
                      <a:pt x="0" y="76"/>
                      <a:pt x="0" y="76"/>
                      <a:pt x="0" y="76"/>
                    </a:cubicBezTo>
                    <a:cubicBezTo>
                      <a:pt x="0" y="80"/>
                      <a:pt x="0" y="80"/>
                      <a:pt x="0" y="80"/>
                    </a:cubicBezTo>
                    <a:cubicBezTo>
                      <a:pt x="0" y="88"/>
                      <a:pt x="0" y="88"/>
                      <a:pt x="0" y="88"/>
                    </a:cubicBezTo>
                    <a:cubicBezTo>
                      <a:pt x="0" y="92"/>
                      <a:pt x="0" y="92"/>
                      <a:pt x="0" y="92"/>
                    </a:cubicBezTo>
                    <a:cubicBezTo>
                      <a:pt x="0" y="112"/>
                      <a:pt x="16" y="128"/>
                      <a:pt x="36" y="128"/>
                    </a:cubicBezTo>
                    <a:cubicBezTo>
                      <a:pt x="60" y="128"/>
                      <a:pt x="60" y="128"/>
                      <a:pt x="60" y="128"/>
                    </a:cubicBezTo>
                    <a:cubicBezTo>
                      <a:pt x="80" y="128"/>
                      <a:pt x="96" y="112"/>
                      <a:pt x="96" y="92"/>
                    </a:cubicBezTo>
                    <a:cubicBezTo>
                      <a:pt x="96" y="88"/>
                      <a:pt x="96" y="88"/>
                      <a:pt x="96" y="88"/>
                    </a:cubicBezTo>
                    <a:cubicBezTo>
                      <a:pt x="96" y="80"/>
                      <a:pt x="96" y="80"/>
                      <a:pt x="96" y="80"/>
                    </a:cubicBezTo>
                    <a:cubicBezTo>
                      <a:pt x="96" y="76"/>
                      <a:pt x="96" y="76"/>
                      <a:pt x="96" y="76"/>
                    </a:cubicBezTo>
                    <a:cubicBezTo>
                      <a:pt x="96" y="64"/>
                      <a:pt x="96" y="64"/>
                      <a:pt x="96" y="64"/>
                    </a:cubicBezTo>
                    <a:cubicBezTo>
                      <a:pt x="96" y="57"/>
                      <a:pt x="91" y="52"/>
                      <a:pt x="84" y="52"/>
                    </a:cubicBezTo>
                    <a:close/>
                    <a:moveTo>
                      <a:pt x="20" y="36"/>
                    </a:moveTo>
                    <a:cubicBezTo>
                      <a:pt x="20" y="21"/>
                      <a:pt x="33" y="8"/>
                      <a:pt x="48" y="8"/>
                    </a:cubicBezTo>
                    <a:cubicBezTo>
                      <a:pt x="63" y="8"/>
                      <a:pt x="76" y="21"/>
                      <a:pt x="76" y="36"/>
                    </a:cubicBezTo>
                    <a:cubicBezTo>
                      <a:pt x="76" y="52"/>
                      <a:pt x="76" y="52"/>
                      <a:pt x="76" y="52"/>
                    </a:cubicBezTo>
                    <a:cubicBezTo>
                      <a:pt x="68" y="52"/>
                      <a:pt x="68" y="52"/>
                      <a:pt x="68" y="52"/>
                    </a:cubicBezTo>
                    <a:cubicBezTo>
                      <a:pt x="68" y="36"/>
                      <a:pt x="68" y="36"/>
                      <a:pt x="68" y="36"/>
                    </a:cubicBezTo>
                    <a:cubicBezTo>
                      <a:pt x="68" y="25"/>
                      <a:pt x="59" y="16"/>
                      <a:pt x="48" y="16"/>
                    </a:cubicBezTo>
                    <a:cubicBezTo>
                      <a:pt x="37" y="16"/>
                      <a:pt x="28" y="25"/>
                      <a:pt x="28" y="36"/>
                    </a:cubicBezTo>
                    <a:cubicBezTo>
                      <a:pt x="28" y="52"/>
                      <a:pt x="28" y="52"/>
                      <a:pt x="28" y="52"/>
                    </a:cubicBezTo>
                    <a:cubicBezTo>
                      <a:pt x="20" y="52"/>
                      <a:pt x="20" y="52"/>
                      <a:pt x="20" y="52"/>
                    </a:cubicBezTo>
                    <a:lnTo>
                      <a:pt x="20" y="36"/>
                    </a:lnTo>
                    <a:close/>
                    <a:moveTo>
                      <a:pt x="64" y="36"/>
                    </a:moveTo>
                    <a:cubicBezTo>
                      <a:pt x="64" y="36"/>
                      <a:pt x="64" y="36"/>
                      <a:pt x="64" y="36"/>
                    </a:cubicBezTo>
                    <a:cubicBezTo>
                      <a:pt x="64" y="52"/>
                      <a:pt x="64" y="52"/>
                      <a:pt x="64" y="52"/>
                    </a:cubicBezTo>
                    <a:cubicBezTo>
                      <a:pt x="32" y="52"/>
                      <a:pt x="32" y="52"/>
                      <a:pt x="32" y="52"/>
                    </a:cubicBezTo>
                    <a:cubicBezTo>
                      <a:pt x="32" y="36"/>
                      <a:pt x="32" y="36"/>
                      <a:pt x="32" y="36"/>
                    </a:cubicBezTo>
                    <a:cubicBezTo>
                      <a:pt x="32" y="36"/>
                      <a:pt x="32" y="36"/>
                      <a:pt x="32" y="36"/>
                    </a:cubicBezTo>
                    <a:cubicBezTo>
                      <a:pt x="32" y="27"/>
                      <a:pt x="39" y="20"/>
                      <a:pt x="48" y="20"/>
                    </a:cubicBezTo>
                    <a:cubicBezTo>
                      <a:pt x="57" y="20"/>
                      <a:pt x="64" y="27"/>
                      <a:pt x="64" y="36"/>
                    </a:cubicBezTo>
                    <a:close/>
                    <a:moveTo>
                      <a:pt x="88" y="76"/>
                    </a:moveTo>
                    <a:cubicBezTo>
                      <a:pt x="88" y="80"/>
                      <a:pt x="88" y="80"/>
                      <a:pt x="88" y="80"/>
                    </a:cubicBezTo>
                    <a:cubicBezTo>
                      <a:pt x="88" y="88"/>
                      <a:pt x="88" y="88"/>
                      <a:pt x="88" y="88"/>
                    </a:cubicBezTo>
                    <a:cubicBezTo>
                      <a:pt x="88" y="92"/>
                      <a:pt x="88" y="92"/>
                      <a:pt x="88" y="92"/>
                    </a:cubicBezTo>
                    <a:cubicBezTo>
                      <a:pt x="88" y="107"/>
                      <a:pt x="75" y="120"/>
                      <a:pt x="60" y="120"/>
                    </a:cubicBezTo>
                    <a:cubicBezTo>
                      <a:pt x="36" y="120"/>
                      <a:pt x="36" y="120"/>
                      <a:pt x="36" y="120"/>
                    </a:cubicBezTo>
                    <a:cubicBezTo>
                      <a:pt x="21" y="120"/>
                      <a:pt x="8" y="107"/>
                      <a:pt x="8" y="92"/>
                    </a:cubicBezTo>
                    <a:cubicBezTo>
                      <a:pt x="8" y="88"/>
                      <a:pt x="8" y="88"/>
                      <a:pt x="8" y="88"/>
                    </a:cubicBezTo>
                    <a:cubicBezTo>
                      <a:pt x="8" y="80"/>
                      <a:pt x="8" y="80"/>
                      <a:pt x="8" y="80"/>
                    </a:cubicBezTo>
                    <a:cubicBezTo>
                      <a:pt x="8" y="76"/>
                      <a:pt x="8" y="76"/>
                      <a:pt x="8" y="76"/>
                    </a:cubicBezTo>
                    <a:cubicBezTo>
                      <a:pt x="8" y="64"/>
                      <a:pt x="8" y="64"/>
                      <a:pt x="8" y="64"/>
                    </a:cubicBezTo>
                    <a:cubicBezTo>
                      <a:pt x="8" y="62"/>
                      <a:pt x="10" y="60"/>
                      <a:pt x="12" y="60"/>
                    </a:cubicBezTo>
                    <a:cubicBezTo>
                      <a:pt x="15" y="60"/>
                      <a:pt x="17" y="60"/>
                      <a:pt x="20" y="60"/>
                    </a:cubicBezTo>
                    <a:cubicBezTo>
                      <a:pt x="76" y="60"/>
                      <a:pt x="76" y="60"/>
                      <a:pt x="76" y="60"/>
                    </a:cubicBezTo>
                    <a:cubicBezTo>
                      <a:pt x="79" y="60"/>
                      <a:pt x="81" y="60"/>
                      <a:pt x="84" y="60"/>
                    </a:cubicBezTo>
                    <a:cubicBezTo>
                      <a:pt x="86" y="60"/>
                      <a:pt x="88" y="62"/>
                      <a:pt x="88" y="64"/>
                    </a:cubicBezTo>
                    <a:lnTo>
                      <a:pt x="88" y="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38"/>
              <p:cNvSpPr>
                <a:spLocks/>
              </p:cNvSpPr>
              <p:nvPr/>
            </p:nvSpPr>
            <p:spPr bwMode="auto">
              <a:xfrm>
                <a:off x="5431366" y="4136497"/>
                <a:ext cx="60325" cy="88900"/>
              </a:xfrm>
              <a:custGeom>
                <a:avLst/>
                <a:gdLst>
                  <a:gd name="T0" fmla="*/ 8 w 16"/>
                  <a:gd name="T1" fmla="*/ 0 h 24"/>
                  <a:gd name="T2" fmla="*/ 0 w 16"/>
                  <a:gd name="T3" fmla="*/ 8 h 24"/>
                  <a:gd name="T4" fmla="*/ 3 w 16"/>
                  <a:gd name="T5" fmla="*/ 19 h 24"/>
                  <a:gd name="T6" fmla="*/ 8 w 16"/>
                  <a:gd name="T7" fmla="*/ 24 h 24"/>
                  <a:gd name="T8" fmla="*/ 13 w 16"/>
                  <a:gd name="T9" fmla="*/ 19 h 24"/>
                  <a:gd name="T10" fmla="*/ 16 w 16"/>
                  <a:gd name="T11" fmla="*/ 8 h 24"/>
                  <a:gd name="T12" fmla="*/ 8 w 1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 h="24">
                    <a:moveTo>
                      <a:pt x="8" y="0"/>
                    </a:moveTo>
                    <a:cubicBezTo>
                      <a:pt x="4" y="0"/>
                      <a:pt x="0" y="4"/>
                      <a:pt x="0" y="8"/>
                    </a:cubicBezTo>
                    <a:cubicBezTo>
                      <a:pt x="0" y="10"/>
                      <a:pt x="1" y="15"/>
                      <a:pt x="3" y="19"/>
                    </a:cubicBezTo>
                    <a:cubicBezTo>
                      <a:pt x="4" y="22"/>
                      <a:pt x="5" y="24"/>
                      <a:pt x="8" y="24"/>
                    </a:cubicBezTo>
                    <a:cubicBezTo>
                      <a:pt x="11" y="24"/>
                      <a:pt x="12" y="22"/>
                      <a:pt x="13" y="19"/>
                    </a:cubicBezTo>
                    <a:cubicBezTo>
                      <a:pt x="15" y="15"/>
                      <a:pt x="16" y="10"/>
                      <a:pt x="16" y="8"/>
                    </a:cubicBezTo>
                    <a:cubicBezTo>
                      <a:pt x="16" y="4"/>
                      <a:pt x="12" y="0"/>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1" name="Group 51"/>
          <p:cNvGrpSpPr>
            <a:grpSpLocks noChangeAspect="1"/>
          </p:cNvGrpSpPr>
          <p:nvPr/>
        </p:nvGrpSpPr>
        <p:grpSpPr>
          <a:xfrm>
            <a:off x="4103416" y="1734890"/>
            <a:ext cx="306913" cy="306930"/>
            <a:chOff x="5255630" y="2222085"/>
            <a:chExt cx="504000" cy="504000"/>
          </a:xfrm>
        </p:grpSpPr>
        <p:sp>
          <p:nvSpPr>
            <p:cNvPr id="53" name="Oval 52"/>
            <p:cNvSpPr>
              <a:spLocks/>
            </p:cNvSpPr>
            <p:nvPr/>
          </p:nvSpPr>
          <p:spPr>
            <a:xfrm>
              <a:off x="5255630" y="2222085"/>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11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3" name="Group 53"/>
            <p:cNvGrpSpPr>
              <a:grpSpLocks noChangeAspect="1"/>
            </p:cNvGrpSpPr>
            <p:nvPr/>
          </p:nvGrpSpPr>
          <p:grpSpPr>
            <a:xfrm>
              <a:off x="5358249" y="2315877"/>
              <a:ext cx="277338" cy="317109"/>
              <a:chOff x="3326341" y="2887135"/>
              <a:chExt cx="420687" cy="481013"/>
            </a:xfrm>
            <a:solidFill>
              <a:schemeClr val="bg1"/>
            </a:solidFill>
          </p:grpSpPr>
          <p:sp>
            <p:nvSpPr>
              <p:cNvPr id="55"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748" tIns="41874" rIns="83748" bIns="41874" numCol="1" anchor="t" anchorCtr="0" compatLnSpc="1">
                <a:prstTxWarp prst="textNoShape">
                  <a:avLst/>
                </a:prstTxWarp>
              </a:bodyPr>
              <a:lstStyle/>
              <a:p>
                <a:pPr>
                  <a:lnSpc>
                    <a:spcPct val="120000"/>
                  </a:lnSpc>
                </a:pPr>
                <a:endParaRPr lang="id-ID" sz="1100"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0" name="Content Placeholder 2"/>
          <p:cNvSpPr txBox="1">
            <a:spLocks/>
          </p:cNvSpPr>
          <p:nvPr/>
        </p:nvSpPr>
        <p:spPr>
          <a:xfrm>
            <a:off x="4357795" y="2643608"/>
            <a:ext cx="453805" cy="498598"/>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20000"/>
              </a:lnSpc>
            </a:pPr>
            <a:r>
              <a:rPr lang="zh-CN" altLang="en-US" sz="9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9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Content Placeholder 2"/>
          <p:cNvSpPr txBox="1">
            <a:spLocks/>
          </p:cNvSpPr>
          <p:nvPr/>
        </p:nvSpPr>
        <p:spPr>
          <a:xfrm>
            <a:off x="2506502" y="1368831"/>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6" name="TextBox 78"/>
          <p:cNvSpPr txBox="1"/>
          <p:nvPr/>
        </p:nvSpPr>
        <p:spPr>
          <a:xfrm>
            <a:off x="2506501" y="1169772"/>
            <a:ext cx="1115822" cy="184666"/>
          </a:xfrm>
          <a:prstGeom prst="rect">
            <a:avLst/>
          </a:prstGeom>
          <a:noFill/>
        </p:spPr>
        <p:txBody>
          <a:bodyPr wrap="square" lIns="0" tIns="0" rIns="0" bIns="0" rtlCol="0">
            <a:spAutoFit/>
          </a:bodyPr>
          <a:lstStyle/>
          <a:p>
            <a:pPr algn="just">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Content Placeholder 2"/>
          <p:cNvSpPr txBox="1">
            <a:spLocks/>
          </p:cNvSpPr>
          <p:nvPr/>
        </p:nvSpPr>
        <p:spPr>
          <a:xfrm>
            <a:off x="1639553" y="2232342"/>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0" name="TextBox 78"/>
          <p:cNvSpPr txBox="1"/>
          <p:nvPr/>
        </p:nvSpPr>
        <p:spPr>
          <a:xfrm>
            <a:off x="1639552" y="2033283"/>
            <a:ext cx="1115822" cy="184666"/>
          </a:xfrm>
          <a:prstGeom prst="rect">
            <a:avLst/>
          </a:prstGeom>
          <a:noFill/>
        </p:spPr>
        <p:txBody>
          <a:bodyPr wrap="square" lIns="0" tIns="0" rIns="0" bIns="0" rtlCol="0">
            <a:spAutoFit/>
          </a:bodyPr>
          <a:lstStyle/>
          <a:p>
            <a:pPr algn="just">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Content Placeholder 2"/>
          <p:cNvSpPr txBox="1">
            <a:spLocks/>
          </p:cNvSpPr>
          <p:nvPr/>
        </p:nvSpPr>
        <p:spPr>
          <a:xfrm>
            <a:off x="1774613" y="3280149"/>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2" name="TextBox 78"/>
          <p:cNvSpPr txBox="1"/>
          <p:nvPr/>
        </p:nvSpPr>
        <p:spPr>
          <a:xfrm>
            <a:off x="1774612" y="3081089"/>
            <a:ext cx="1115822" cy="184666"/>
          </a:xfrm>
          <a:prstGeom prst="rect">
            <a:avLst/>
          </a:prstGeom>
          <a:noFill/>
        </p:spPr>
        <p:txBody>
          <a:bodyPr wrap="square" lIns="0" tIns="0" rIns="0" bIns="0" rtlCol="0">
            <a:spAutoFit/>
          </a:bodyPr>
          <a:lstStyle/>
          <a:p>
            <a:pPr algn="just">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Content Placeholder 2"/>
          <p:cNvSpPr txBox="1">
            <a:spLocks/>
          </p:cNvSpPr>
          <p:nvPr/>
        </p:nvSpPr>
        <p:spPr>
          <a:xfrm>
            <a:off x="2557057" y="4179280"/>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4" name="TextBox 78"/>
          <p:cNvSpPr txBox="1"/>
          <p:nvPr/>
        </p:nvSpPr>
        <p:spPr>
          <a:xfrm>
            <a:off x="2557056" y="3980221"/>
            <a:ext cx="1115822" cy="184666"/>
          </a:xfrm>
          <a:prstGeom prst="rect">
            <a:avLst/>
          </a:prstGeom>
          <a:noFill/>
        </p:spPr>
        <p:txBody>
          <a:bodyPr wrap="square" lIns="0" tIns="0" rIns="0" bIns="0" rtlCol="0">
            <a:spAutoFit/>
          </a:bodyPr>
          <a:lstStyle/>
          <a:p>
            <a:pPr algn="just">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Content Placeholder 2"/>
          <p:cNvSpPr txBox="1">
            <a:spLocks/>
          </p:cNvSpPr>
          <p:nvPr/>
        </p:nvSpPr>
        <p:spPr>
          <a:xfrm>
            <a:off x="5241061" y="4182564"/>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6" name="TextBox 78"/>
          <p:cNvSpPr txBox="1"/>
          <p:nvPr/>
        </p:nvSpPr>
        <p:spPr>
          <a:xfrm>
            <a:off x="5599390" y="3983504"/>
            <a:ext cx="1115822" cy="184666"/>
          </a:xfrm>
          <a:prstGeom prst="rect">
            <a:avLst/>
          </a:prstGeom>
          <a:noFill/>
        </p:spPr>
        <p:txBody>
          <a:bodyPr wrap="square" lIns="0" tIns="0" rIns="0" bIns="0" rtlCol="0">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Content Placeholder 2"/>
          <p:cNvSpPr txBox="1">
            <a:spLocks/>
          </p:cNvSpPr>
          <p:nvPr/>
        </p:nvSpPr>
        <p:spPr>
          <a:xfrm>
            <a:off x="5983982" y="3423311"/>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8" name="TextBox 78"/>
          <p:cNvSpPr txBox="1"/>
          <p:nvPr/>
        </p:nvSpPr>
        <p:spPr>
          <a:xfrm>
            <a:off x="6342310" y="3224251"/>
            <a:ext cx="1115822" cy="184666"/>
          </a:xfrm>
          <a:prstGeom prst="rect">
            <a:avLst/>
          </a:prstGeom>
          <a:noFill/>
        </p:spPr>
        <p:txBody>
          <a:bodyPr wrap="square" lIns="0" tIns="0" rIns="0" bIns="0" rtlCol="0">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Content Placeholder 2"/>
          <p:cNvSpPr txBox="1">
            <a:spLocks/>
          </p:cNvSpPr>
          <p:nvPr/>
        </p:nvSpPr>
        <p:spPr>
          <a:xfrm>
            <a:off x="6023551" y="2195200"/>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0" name="TextBox 78"/>
          <p:cNvSpPr txBox="1"/>
          <p:nvPr/>
        </p:nvSpPr>
        <p:spPr>
          <a:xfrm>
            <a:off x="6381879" y="1996140"/>
            <a:ext cx="1115822" cy="184666"/>
          </a:xfrm>
          <a:prstGeom prst="rect">
            <a:avLst/>
          </a:prstGeom>
          <a:noFill/>
        </p:spPr>
        <p:txBody>
          <a:bodyPr wrap="square" lIns="0" tIns="0" rIns="0" bIns="0" rtlCol="0">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Content Placeholder 2"/>
          <p:cNvSpPr txBox="1">
            <a:spLocks/>
          </p:cNvSpPr>
          <p:nvPr/>
        </p:nvSpPr>
        <p:spPr>
          <a:xfrm>
            <a:off x="5317290" y="1337164"/>
            <a:ext cx="1474150" cy="3323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2" name="TextBox 78"/>
          <p:cNvSpPr txBox="1"/>
          <p:nvPr/>
        </p:nvSpPr>
        <p:spPr>
          <a:xfrm>
            <a:off x="5675619" y="1138105"/>
            <a:ext cx="1115822" cy="184666"/>
          </a:xfrm>
          <a:prstGeom prst="rect">
            <a:avLst/>
          </a:prstGeom>
          <a:noFill/>
        </p:spPr>
        <p:txBody>
          <a:bodyPr wrap="square" lIns="0" tIns="0" rIns="0" bIns="0" rtlCol="0">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04268942"/>
      </p:ext>
    </p:extLst>
  </p:cSld>
  <p:clrMapOvr>
    <a:masterClrMapping/>
  </p:clrMapOvr>
  <mc:AlternateContent xmlns:mc="http://schemas.openxmlformats.org/markup-compatibility/2006">
    <mc:Choice xmlns:p14="http://schemas.microsoft.com/office/powerpoint/2010/main" Requires="p14">
      <p:transition spd="slow" p14:dur="1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750"/>
                                        <p:tgtEl>
                                          <p:spTgt spid="60"/>
                                        </p:tgtEl>
                                      </p:cBhvr>
                                    </p:animEffect>
                                  </p:childTnLst>
                                </p:cTn>
                              </p:par>
                            </p:childTnLst>
                          </p:cTn>
                        </p:par>
                        <p:par>
                          <p:cTn id="8" fill="hold">
                            <p:stCondLst>
                              <p:cond delay="75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275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325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375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4250"/>
                            </p:stCondLst>
                            <p:childTnLst>
                              <p:par>
                                <p:cTn id="31" presetID="53" presetClass="entr" presetSubtype="16"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par>
                          <p:cTn id="36" fill="hold">
                            <p:stCondLst>
                              <p:cond delay="4750"/>
                            </p:stCondLst>
                            <p:childTnLst>
                              <p:par>
                                <p:cTn id="37" presetID="53" presetClass="entr" presetSubtype="16"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5250"/>
                            </p:stCondLst>
                            <p:childTnLst>
                              <p:par>
                                <p:cTn id="43" presetID="53" presetClass="entr" presetSubtype="16"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5750"/>
                            </p:stCondLst>
                            <p:childTnLst>
                              <p:par>
                                <p:cTn id="49" presetID="53" presetClass="entr" presetSubtype="16"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childTnLst>
                          </p:cTn>
                        </p:par>
                        <p:par>
                          <p:cTn id="54" fill="hold">
                            <p:stCondLst>
                              <p:cond delay="6250"/>
                            </p:stCondLst>
                            <p:childTnLst>
                              <p:par>
                                <p:cTn id="55" presetID="53" presetClass="entr" presetSubtype="16"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Effect transition="in" filter="fade">
                                      <p:cBhvr>
                                        <p:cTn id="59" dur="500"/>
                                        <p:tgtEl>
                                          <p:spTgt spid="41"/>
                                        </p:tgtEl>
                                      </p:cBhvr>
                                    </p:animEffect>
                                  </p:childTnLst>
                                </p:cTn>
                              </p:par>
                            </p:childTnLst>
                          </p:cTn>
                        </p:par>
                        <p:par>
                          <p:cTn id="60" fill="hold">
                            <p:stCondLst>
                              <p:cond delay="6750"/>
                            </p:stCondLst>
                            <p:childTnLst>
                              <p:par>
                                <p:cTn id="61" presetID="22" presetClass="entr" presetSubtype="8" fill="hold" grpId="0"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wipe(left)">
                                      <p:cBhvr>
                                        <p:cTn id="63" dur="750"/>
                                        <p:tgtEl>
                                          <p:spTgt spid="95"/>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down)">
                                      <p:cBhvr>
                                        <p:cTn id="67" dur="750"/>
                                        <p:tgtEl>
                                          <p:spTgt spid="96"/>
                                        </p:tgtEl>
                                      </p:cBhvr>
                                    </p:animEffect>
                                  </p:childTnLst>
                                </p:cTn>
                              </p:par>
                            </p:childTnLst>
                          </p:cTn>
                        </p:par>
                        <p:par>
                          <p:cTn id="68" fill="hold">
                            <p:stCondLst>
                              <p:cond delay="8250"/>
                            </p:stCondLst>
                            <p:childTnLst>
                              <p:par>
                                <p:cTn id="69" presetID="22" presetClass="entr" presetSubtype="8" fill="hold" grpId="0" nodeType="after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wipe(left)">
                                      <p:cBhvr>
                                        <p:cTn id="71" dur="750"/>
                                        <p:tgtEl>
                                          <p:spTgt spid="99"/>
                                        </p:tgtEl>
                                      </p:cBhvr>
                                    </p:animEffect>
                                  </p:childTnLst>
                                </p:cTn>
                              </p:par>
                            </p:childTnLst>
                          </p:cTn>
                        </p:par>
                        <p:par>
                          <p:cTn id="72" fill="hold">
                            <p:stCondLst>
                              <p:cond delay="9000"/>
                            </p:stCondLst>
                            <p:childTnLst>
                              <p:par>
                                <p:cTn id="73" presetID="22" presetClass="entr" presetSubtype="4"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down)">
                                      <p:cBhvr>
                                        <p:cTn id="75" dur="750"/>
                                        <p:tgtEl>
                                          <p:spTgt spid="100"/>
                                        </p:tgtEl>
                                      </p:cBhvr>
                                    </p:animEffect>
                                  </p:childTnLst>
                                </p:cTn>
                              </p:par>
                            </p:childTnLst>
                          </p:cTn>
                        </p:par>
                        <p:par>
                          <p:cTn id="76" fill="hold">
                            <p:stCondLst>
                              <p:cond delay="9750"/>
                            </p:stCondLst>
                            <p:childTnLst>
                              <p:par>
                                <p:cTn id="77" presetID="22" presetClass="entr" presetSubtype="8" fill="hold" grpId="0" nodeType="after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wipe(left)">
                                      <p:cBhvr>
                                        <p:cTn id="79" dur="750"/>
                                        <p:tgtEl>
                                          <p:spTgt spid="101"/>
                                        </p:tgtEl>
                                      </p:cBhvr>
                                    </p:animEffect>
                                  </p:childTnLst>
                                </p:cTn>
                              </p:par>
                            </p:childTnLst>
                          </p:cTn>
                        </p:par>
                        <p:par>
                          <p:cTn id="80" fill="hold">
                            <p:stCondLst>
                              <p:cond delay="10500"/>
                            </p:stCondLst>
                            <p:childTnLst>
                              <p:par>
                                <p:cTn id="81" presetID="22" presetClass="entr" presetSubtype="4" fill="hold" grpId="0" nodeType="after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wipe(down)">
                                      <p:cBhvr>
                                        <p:cTn id="83" dur="750"/>
                                        <p:tgtEl>
                                          <p:spTgt spid="102"/>
                                        </p:tgtEl>
                                      </p:cBhvr>
                                    </p:animEffect>
                                  </p:childTnLst>
                                </p:cTn>
                              </p:par>
                            </p:childTnLst>
                          </p:cTn>
                        </p:par>
                        <p:par>
                          <p:cTn id="84" fill="hold">
                            <p:stCondLst>
                              <p:cond delay="11250"/>
                            </p:stCondLst>
                            <p:childTnLst>
                              <p:par>
                                <p:cTn id="85" presetID="22" presetClass="entr" presetSubtype="8" fill="hold" grpId="0" nodeType="after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wipe(left)">
                                      <p:cBhvr>
                                        <p:cTn id="87" dur="750"/>
                                        <p:tgtEl>
                                          <p:spTgt spid="103"/>
                                        </p:tgtEl>
                                      </p:cBhvr>
                                    </p:animEffect>
                                  </p:childTnLst>
                                </p:cTn>
                              </p:par>
                            </p:childTnLst>
                          </p:cTn>
                        </p:par>
                        <p:par>
                          <p:cTn id="88" fill="hold">
                            <p:stCondLst>
                              <p:cond delay="12000"/>
                            </p:stCondLst>
                            <p:childTnLst>
                              <p:par>
                                <p:cTn id="89" presetID="22" presetClass="entr" presetSubtype="4" fill="hold" grpId="0" nodeType="after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wipe(down)">
                                      <p:cBhvr>
                                        <p:cTn id="91" dur="750"/>
                                        <p:tgtEl>
                                          <p:spTgt spid="104"/>
                                        </p:tgtEl>
                                      </p:cBhvr>
                                    </p:animEffect>
                                  </p:childTnLst>
                                </p:cTn>
                              </p:par>
                            </p:childTnLst>
                          </p:cTn>
                        </p:par>
                        <p:par>
                          <p:cTn id="92" fill="hold">
                            <p:stCondLst>
                              <p:cond delay="12750"/>
                            </p:stCondLst>
                            <p:childTnLst>
                              <p:par>
                                <p:cTn id="93" presetID="22" presetClass="entr" presetSubtype="8" fill="hold" grpId="0" nodeType="afterEffect">
                                  <p:stCondLst>
                                    <p:cond delay="0"/>
                                  </p:stCondLst>
                                  <p:childTnLst>
                                    <p:set>
                                      <p:cBhvr>
                                        <p:cTn id="94" dur="1" fill="hold">
                                          <p:stCondLst>
                                            <p:cond delay="0"/>
                                          </p:stCondLst>
                                        </p:cTn>
                                        <p:tgtEl>
                                          <p:spTgt spid="105"/>
                                        </p:tgtEl>
                                        <p:attrNameLst>
                                          <p:attrName>style.visibility</p:attrName>
                                        </p:attrNameLst>
                                      </p:cBhvr>
                                      <p:to>
                                        <p:strVal val="visible"/>
                                      </p:to>
                                    </p:set>
                                    <p:animEffect transition="in" filter="wipe(left)">
                                      <p:cBhvr>
                                        <p:cTn id="95" dur="750"/>
                                        <p:tgtEl>
                                          <p:spTgt spid="105"/>
                                        </p:tgtEl>
                                      </p:cBhvr>
                                    </p:animEffect>
                                  </p:childTnLst>
                                </p:cTn>
                              </p:par>
                            </p:childTnLst>
                          </p:cTn>
                        </p:par>
                        <p:par>
                          <p:cTn id="96" fill="hold">
                            <p:stCondLst>
                              <p:cond delay="13500"/>
                            </p:stCondLst>
                            <p:childTnLst>
                              <p:par>
                                <p:cTn id="97" presetID="22" presetClass="entr" presetSubtype="4" fill="hold" grpId="0" nodeType="afterEffect">
                                  <p:stCondLst>
                                    <p:cond delay="0"/>
                                  </p:stCondLst>
                                  <p:childTnLst>
                                    <p:set>
                                      <p:cBhvr>
                                        <p:cTn id="98" dur="1" fill="hold">
                                          <p:stCondLst>
                                            <p:cond delay="0"/>
                                          </p:stCondLst>
                                        </p:cTn>
                                        <p:tgtEl>
                                          <p:spTgt spid="106"/>
                                        </p:tgtEl>
                                        <p:attrNameLst>
                                          <p:attrName>style.visibility</p:attrName>
                                        </p:attrNameLst>
                                      </p:cBhvr>
                                      <p:to>
                                        <p:strVal val="visible"/>
                                      </p:to>
                                    </p:set>
                                    <p:animEffect transition="in" filter="wipe(down)">
                                      <p:cBhvr>
                                        <p:cTn id="99" dur="750"/>
                                        <p:tgtEl>
                                          <p:spTgt spid="106"/>
                                        </p:tgtEl>
                                      </p:cBhvr>
                                    </p:animEffect>
                                  </p:childTnLst>
                                </p:cTn>
                              </p:par>
                            </p:childTnLst>
                          </p:cTn>
                        </p:par>
                        <p:par>
                          <p:cTn id="100" fill="hold">
                            <p:stCondLst>
                              <p:cond delay="14250"/>
                            </p:stCondLst>
                            <p:childTnLst>
                              <p:par>
                                <p:cTn id="101" presetID="22" presetClass="entr" presetSubtype="8" fill="hold" grpId="0" nodeType="after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wipe(left)">
                                      <p:cBhvr>
                                        <p:cTn id="103" dur="750"/>
                                        <p:tgtEl>
                                          <p:spTgt spid="107"/>
                                        </p:tgtEl>
                                      </p:cBhvr>
                                    </p:animEffect>
                                  </p:childTnLst>
                                </p:cTn>
                              </p:par>
                            </p:childTnLst>
                          </p:cTn>
                        </p:par>
                        <p:par>
                          <p:cTn id="104" fill="hold">
                            <p:stCondLst>
                              <p:cond delay="15000"/>
                            </p:stCondLst>
                            <p:childTnLst>
                              <p:par>
                                <p:cTn id="105" presetID="22" presetClass="entr" presetSubtype="4" fill="hold" grpId="0" nodeType="after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wipe(down)">
                                      <p:cBhvr>
                                        <p:cTn id="107" dur="750"/>
                                        <p:tgtEl>
                                          <p:spTgt spid="108"/>
                                        </p:tgtEl>
                                      </p:cBhvr>
                                    </p:animEffect>
                                  </p:childTnLst>
                                </p:cTn>
                              </p:par>
                            </p:childTnLst>
                          </p:cTn>
                        </p:par>
                        <p:par>
                          <p:cTn id="108" fill="hold">
                            <p:stCondLst>
                              <p:cond delay="15750"/>
                            </p:stCondLst>
                            <p:childTnLst>
                              <p:par>
                                <p:cTn id="109" presetID="22" presetClass="entr" presetSubtype="8" fill="hold" grpId="0" nodeType="after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750"/>
                                        <p:tgtEl>
                                          <p:spTgt spid="109"/>
                                        </p:tgtEl>
                                      </p:cBhvr>
                                    </p:animEffect>
                                  </p:childTnLst>
                                </p:cTn>
                              </p:par>
                            </p:childTnLst>
                          </p:cTn>
                        </p:par>
                        <p:par>
                          <p:cTn id="112" fill="hold">
                            <p:stCondLst>
                              <p:cond delay="16500"/>
                            </p:stCondLst>
                            <p:childTnLst>
                              <p:par>
                                <p:cTn id="113" presetID="22" presetClass="entr" presetSubtype="4" fill="hold" grpId="0" nodeType="after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wipe(down)">
                                      <p:cBhvr>
                                        <p:cTn id="115" dur="750"/>
                                        <p:tgtEl>
                                          <p:spTgt spid="110"/>
                                        </p:tgtEl>
                                      </p:cBhvr>
                                    </p:animEffect>
                                  </p:childTnLst>
                                </p:cTn>
                              </p:par>
                            </p:childTnLst>
                          </p:cTn>
                        </p:par>
                        <p:par>
                          <p:cTn id="116" fill="hold">
                            <p:stCondLst>
                              <p:cond delay="17250"/>
                            </p:stCondLst>
                            <p:childTnLst>
                              <p:par>
                                <p:cTn id="117" presetID="22" presetClass="entr" presetSubtype="8" fill="hold" grpId="0"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wipe(left)">
                                      <p:cBhvr>
                                        <p:cTn id="119" dur="750"/>
                                        <p:tgtEl>
                                          <p:spTgt spid="111"/>
                                        </p:tgtEl>
                                      </p:cBhvr>
                                    </p:animEffect>
                                  </p:childTnLst>
                                </p:cTn>
                              </p:par>
                            </p:childTnLst>
                          </p:cTn>
                        </p:par>
                        <p:par>
                          <p:cTn id="120" fill="hold">
                            <p:stCondLst>
                              <p:cond delay="18000"/>
                            </p:stCondLst>
                            <p:childTnLst>
                              <p:par>
                                <p:cTn id="121" presetID="22" presetClass="entr" presetSubtype="4" fill="hold" grpId="0" nodeType="afterEffect">
                                  <p:stCondLst>
                                    <p:cond delay="0"/>
                                  </p:stCondLst>
                                  <p:childTnLst>
                                    <p:set>
                                      <p:cBhvr>
                                        <p:cTn id="122" dur="1" fill="hold">
                                          <p:stCondLst>
                                            <p:cond delay="0"/>
                                          </p:stCondLst>
                                        </p:cTn>
                                        <p:tgtEl>
                                          <p:spTgt spid="112"/>
                                        </p:tgtEl>
                                        <p:attrNameLst>
                                          <p:attrName>style.visibility</p:attrName>
                                        </p:attrNameLst>
                                      </p:cBhvr>
                                      <p:to>
                                        <p:strVal val="visible"/>
                                      </p:to>
                                    </p:set>
                                    <p:animEffect transition="in" filter="wipe(down)">
                                      <p:cBhvr>
                                        <p:cTn id="123" dur="7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95" grpId="0"/>
      <p:bldP spid="96"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71169" y="2865240"/>
            <a:ext cx="1806430" cy="1329333"/>
            <a:chOff x="0" y="0"/>
            <a:chExt cx="4817566" cy="3544850"/>
          </a:xfrm>
        </p:grpSpPr>
        <p:sp>
          <p:nvSpPr>
            <p:cNvPr id="54275" name="AutoShape 3"/>
            <p:cNvSpPr>
              <a:spLocks/>
            </p:cNvSpPr>
            <p:nvPr/>
          </p:nvSpPr>
          <p:spPr bwMode="auto">
            <a:xfrm>
              <a:off x="0" y="420683"/>
              <a:ext cx="4814391" cy="2619348"/>
            </a:xfrm>
            <a:custGeom>
              <a:avLst/>
              <a:gdLst>
                <a:gd name="T0" fmla="*/ 2407073 w 19679"/>
                <a:gd name="T1" fmla="*/ 1437520 h 19679"/>
                <a:gd name="T2" fmla="*/ 2407073 w 19679"/>
                <a:gd name="T3" fmla="*/ 1437520 h 19679"/>
                <a:gd name="T4" fmla="*/ 2407073 w 19679"/>
                <a:gd name="T5" fmla="*/ 1437520 h 19679"/>
                <a:gd name="T6" fmla="*/ 2407073 w 19679"/>
                <a:gd name="T7" fmla="*/ 143752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6" name="AutoShape 4"/>
            <p:cNvSpPr>
              <a:spLocks/>
            </p:cNvSpPr>
            <p:nvPr/>
          </p:nvSpPr>
          <p:spPr bwMode="auto">
            <a:xfrm>
              <a:off x="1115898" y="477832"/>
              <a:ext cx="2619105" cy="2617761"/>
            </a:xfrm>
            <a:custGeom>
              <a:avLst/>
              <a:gdLst>
                <a:gd name="T0" fmla="*/ 1309486 w 19679"/>
                <a:gd name="T1" fmla="*/ 1436649 h 19679"/>
                <a:gd name="T2" fmla="*/ 1309486 w 19679"/>
                <a:gd name="T3" fmla="*/ 1436649 h 19679"/>
                <a:gd name="T4" fmla="*/ 1309486 w 19679"/>
                <a:gd name="T5" fmla="*/ 1436649 h 19679"/>
                <a:gd name="T6" fmla="*/ 1309486 w 19679"/>
                <a:gd name="T7" fmla="*/ 143664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bg1">
                <a:lumMod val="6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7" name="AutoShape 5"/>
            <p:cNvSpPr>
              <a:spLocks/>
            </p:cNvSpPr>
            <p:nvPr/>
          </p:nvSpPr>
          <p:spPr bwMode="auto">
            <a:xfrm>
              <a:off x="1766706" y="1090601"/>
              <a:ext cx="1307965" cy="1306499"/>
            </a:xfrm>
            <a:custGeom>
              <a:avLst/>
              <a:gdLst>
                <a:gd name="T0" fmla="*/ 653949 w 19679"/>
                <a:gd name="T1" fmla="*/ 717018 h 19679"/>
                <a:gd name="T2" fmla="*/ 653949 w 19679"/>
                <a:gd name="T3" fmla="*/ 717018 h 19679"/>
                <a:gd name="T4" fmla="*/ 653949 w 19679"/>
                <a:gd name="T5" fmla="*/ 717018 h 19679"/>
                <a:gd name="T6" fmla="*/ 653949 w 19679"/>
                <a:gd name="T7" fmla="*/ 7170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8" name="AutoShape 6"/>
            <p:cNvSpPr>
              <a:spLocks/>
            </p:cNvSpPr>
            <p:nvPr/>
          </p:nvSpPr>
          <p:spPr bwMode="auto">
            <a:xfrm>
              <a:off x="2119094" y="1427147"/>
              <a:ext cx="263498" cy="263522"/>
            </a:xfrm>
            <a:custGeom>
              <a:avLst/>
              <a:gdLst>
                <a:gd name="T0" fmla="*/ 131742 w 19679"/>
                <a:gd name="T1" fmla="*/ 144623 h 19679"/>
                <a:gd name="T2" fmla="*/ 131742 w 19679"/>
                <a:gd name="T3" fmla="*/ 144623 h 19679"/>
                <a:gd name="T4" fmla="*/ 131742 w 19679"/>
                <a:gd name="T5" fmla="*/ 144623 h 19679"/>
                <a:gd name="T6" fmla="*/ 131742 w 19679"/>
                <a:gd name="T7" fmla="*/ 14462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9" name="AutoShape 7"/>
            <p:cNvSpPr>
              <a:spLocks/>
            </p:cNvSpPr>
            <p:nvPr/>
          </p:nvSpPr>
          <p:spPr bwMode="auto">
            <a:xfrm>
              <a:off x="1576225" y="755642"/>
              <a:ext cx="566679" cy="566731"/>
            </a:xfrm>
            <a:custGeom>
              <a:avLst/>
              <a:gdLst>
                <a:gd name="T0" fmla="*/ 283325 w 19679"/>
                <a:gd name="T1" fmla="*/ 311027 h 19679"/>
                <a:gd name="T2" fmla="*/ 283325 w 19679"/>
                <a:gd name="T3" fmla="*/ 311027 h 19679"/>
                <a:gd name="T4" fmla="*/ 283325 w 19679"/>
                <a:gd name="T5" fmla="*/ 311027 h 19679"/>
                <a:gd name="T6" fmla="*/ 283325 w 19679"/>
                <a:gd name="T7" fmla="*/ 31102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80" name="AutoShape 8"/>
            <p:cNvSpPr>
              <a:spLocks/>
            </p:cNvSpPr>
            <p:nvPr/>
          </p:nvSpPr>
          <p:spPr bwMode="auto">
            <a:xfrm>
              <a:off x="3175" y="0"/>
              <a:ext cx="4814391" cy="3544850"/>
            </a:xfrm>
            <a:custGeom>
              <a:avLst/>
              <a:gdLst>
                <a:gd name="T0" fmla="*/ 2407196 w 21600"/>
                <a:gd name="T1" fmla="*/ 1772339 h 20595"/>
                <a:gd name="T2" fmla="*/ 2407196 w 21600"/>
                <a:gd name="T3" fmla="*/ 1772339 h 20595"/>
                <a:gd name="T4" fmla="*/ 2407196 w 21600"/>
                <a:gd name="T5" fmla="*/ 1772339 h 20595"/>
                <a:gd name="T6" fmla="*/ 2407196 w 21600"/>
                <a:gd name="T7" fmla="*/ 1772339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595">
                  <a:moveTo>
                    <a:pt x="10800" y="0"/>
                  </a:moveTo>
                  <a:cubicBezTo>
                    <a:pt x="8035" y="0"/>
                    <a:pt x="5271" y="1005"/>
                    <a:pt x="3162" y="3016"/>
                  </a:cubicBezTo>
                  <a:cubicBezTo>
                    <a:pt x="1053" y="5026"/>
                    <a:pt x="0" y="7662"/>
                    <a:pt x="0" y="10297"/>
                  </a:cubicBezTo>
                  <a:cubicBezTo>
                    <a:pt x="0" y="8930"/>
                    <a:pt x="1053" y="7563"/>
                    <a:pt x="3162" y="6520"/>
                  </a:cubicBezTo>
                  <a:cubicBezTo>
                    <a:pt x="7380" y="4434"/>
                    <a:pt x="14219" y="4434"/>
                    <a:pt x="18437" y="6520"/>
                  </a:cubicBezTo>
                  <a:cubicBezTo>
                    <a:pt x="20546" y="7563"/>
                    <a:pt x="21599" y="8930"/>
                    <a:pt x="21599" y="10297"/>
                  </a:cubicBezTo>
                  <a:cubicBezTo>
                    <a:pt x="21599" y="7662"/>
                    <a:pt x="20546" y="5026"/>
                    <a:pt x="18437" y="3016"/>
                  </a:cubicBezTo>
                  <a:cubicBezTo>
                    <a:pt x="16328" y="1005"/>
                    <a:pt x="13564" y="0"/>
                    <a:pt x="10800" y="0"/>
                  </a:cubicBezTo>
                  <a:close/>
                  <a:moveTo>
                    <a:pt x="21599" y="10297"/>
                  </a:moveTo>
                  <a:cubicBezTo>
                    <a:pt x="21599" y="11664"/>
                    <a:pt x="20546" y="13031"/>
                    <a:pt x="18437" y="14074"/>
                  </a:cubicBezTo>
                  <a:cubicBezTo>
                    <a:pt x="14219" y="16159"/>
                    <a:pt x="7380" y="16159"/>
                    <a:pt x="3162" y="14074"/>
                  </a:cubicBezTo>
                  <a:cubicBezTo>
                    <a:pt x="1053" y="13031"/>
                    <a:pt x="0" y="11664"/>
                    <a:pt x="0" y="10297"/>
                  </a:cubicBezTo>
                  <a:cubicBezTo>
                    <a:pt x="0" y="12932"/>
                    <a:pt x="1053" y="15567"/>
                    <a:pt x="3162" y="17578"/>
                  </a:cubicBezTo>
                  <a:cubicBezTo>
                    <a:pt x="7380" y="21600"/>
                    <a:pt x="14219" y="21599"/>
                    <a:pt x="18437" y="17578"/>
                  </a:cubicBezTo>
                  <a:cubicBezTo>
                    <a:pt x="20546" y="15567"/>
                    <a:pt x="21599" y="12932"/>
                    <a:pt x="21599" y="10297"/>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grpSp>
      <p:sp>
        <p:nvSpPr>
          <p:cNvPr id="54284" name="Line 12"/>
          <p:cNvSpPr>
            <a:spLocks noChangeShapeType="1"/>
          </p:cNvSpPr>
          <p:nvPr/>
        </p:nvSpPr>
        <p:spPr bwMode="auto">
          <a:xfrm flipH="1" flipV="1">
            <a:off x="3813423" y="2541390"/>
            <a:ext cx="314860" cy="31492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5" name="Line 13"/>
          <p:cNvSpPr>
            <a:spLocks noChangeShapeType="1"/>
          </p:cNvSpPr>
          <p:nvPr/>
        </p:nvSpPr>
        <p:spPr bwMode="auto">
          <a:xfrm flipV="1">
            <a:off x="5056794" y="2579489"/>
            <a:ext cx="289268" cy="289917"/>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6" name="Line 14"/>
          <p:cNvSpPr>
            <a:spLocks noChangeShapeType="1"/>
          </p:cNvSpPr>
          <p:nvPr/>
        </p:nvSpPr>
        <p:spPr bwMode="auto">
          <a:xfrm flipV="1">
            <a:off x="4578253" y="2188966"/>
            <a:ext cx="0" cy="617338"/>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7" name="Line 15"/>
          <p:cNvSpPr>
            <a:spLocks noChangeShapeType="1"/>
          </p:cNvSpPr>
          <p:nvPr/>
        </p:nvSpPr>
        <p:spPr bwMode="auto">
          <a:xfrm flipH="1">
            <a:off x="3178344" y="3206651"/>
            <a:ext cx="46306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8" name="Line 16"/>
          <p:cNvSpPr>
            <a:spLocks noChangeShapeType="1"/>
          </p:cNvSpPr>
          <p:nvPr/>
        </p:nvSpPr>
        <p:spPr bwMode="auto">
          <a:xfrm flipH="1">
            <a:off x="3178344" y="3943351"/>
            <a:ext cx="46306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9" name="Line 17"/>
          <p:cNvSpPr>
            <a:spLocks noChangeShapeType="1"/>
          </p:cNvSpPr>
          <p:nvPr/>
        </p:nvSpPr>
        <p:spPr bwMode="auto">
          <a:xfrm flipH="1">
            <a:off x="5576403" y="3206651"/>
            <a:ext cx="46306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0" name="Line 18"/>
          <p:cNvSpPr>
            <a:spLocks noChangeShapeType="1"/>
          </p:cNvSpPr>
          <p:nvPr/>
        </p:nvSpPr>
        <p:spPr bwMode="auto">
          <a:xfrm flipH="1">
            <a:off x="5576403" y="3943351"/>
            <a:ext cx="46306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07">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1" name="AutoShape 19"/>
          <p:cNvSpPr>
            <a:spLocks/>
          </p:cNvSpPr>
          <p:nvPr/>
        </p:nvSpPr>
        <p:spPr bwMode="auto">
          <a:xfrm>
            <a:off x="3318215" y="2044899"/>
            <a:ext cx="502944" cy="502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292" name="AutoShape 20"/>
          <p:cNvSpPr>
            <a:spLocks/>
          </p:cNvSpPr>
          <p:nvPr/>
        </p:nvSpPr>
        <p:spPr bwMode="auto">
          <a:xfrm>
            <a:off x="3403032" y="2170511"/>
            <a:ext cx="333312" cy="251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03</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293" name="AutoShape 21"/>
          <p:cNvSpPr>
            <a:spLocks/>
          </p:cNvSpPr>
          <p:nvPr/>
        </p:nvSpPr>
        <p:spPr bwMode="auto">
          <a:xfrm>
            <a:off x="5331776" y="2092524"/>
            <a:ext cx="502944" cy="502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294" name="AutoShape 22"/>
          <p:cNvSpPr>
            <a:spLocks/>
          </p:cNvSpPr>
          <p:nvPr/>
        </p:nvSpPr>
        <p:spPr bwMode="auto">
          <a:xfrm>
            <a:off x="5416592" y="2207420"/>
            <a:ext cx="333312" cy="251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05</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295" name="AutoShape 23"/>
          <p:cNvSpPr>
            <a:spLocks/>
          </p:cNvSpPr>
          <p:nvPr/>
        </p:nvSpPr>
        <p:spPr bwMode="auto">
          <a:xfrm>
            <a:off x="5929951" y="2295526"/>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6" name="AutoShape 24"/>
          <p:cNvSpPr>
            <a:spLocks/>
          </p:cNvSpPr>
          <p:nvPr/>
        </p:nvSpPr>
        <p:spPr bwMode="auto">
          <a:xfrm>
            <a:off x="5929950" y="2082403"/>
            <a:ext cx="1075525" cy="1428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7" name="AutoShape 25"/>
          <p:cNvSpPr>
            <a:spLocks/>
          </p:cNvSpPr>
          <p:nvPr/>
        </p:nvSpPr>
        <p:spPr bwMode="auto">
          <a:xfrm>
            <a:off x="1993818" y="2266950"/>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r"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8" name="AutoShape 26"/>
          <p:cNvSpPr>
            <a:spLocks/>
          </p:cNvSpPr>
          <p:nvPr/>
        </p:nvSpPr>
        <p:spPr bwMode="auto">
          <a:xfrm>
            <a:off x="2190908" y="2053828"/>
            <a:ext cx="1024934" cy="153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9" name="AutoShape 27"/>
          <p:cNvSpPr>
            <a:spLocks/>
          </p:cNvSpPr>
          <p:nvPr/>
        </p:nvSpPr>
        <p:spPr bwMode="auto">
          <a:xfrm>
            <a:off x="4325293" y="1531739"/>
            <a:ext cx="502349" cy="502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4"/>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0" name="AutoShape 28"/>
          <p:cNvSpPr>
            <a:spLocks/>
          </p:cNvSpPr>
          <p:nvPr/>
        </p:nvSpPr>
        <p:spPr bwMode="auto">
          <a:xfrm>
            <a:off x="4409812" y="1656756"/>
            <a:ext cx="333312" cy="251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04</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1" name="AutoShape 29"/>
          <p:cNvSpPr>
            <a:spLocks/>
          </p:cNvSpPr>
          <p:nvPr/>
        </p:nvSpPr>
        <p:spPr bwMode="auto">
          <a:xfrm>
            <a:off x="2551231" y="3692130"/>
            <a:ext cx="502349" cy="502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2" name="AutoShape 30"/>
          <p:cNvSpPr>
            <a:spLocks/>
          </p:cNvSpPr>
          <p:nvPr/>
        </p:nvSpPr>
        <p:spPr bwMode="auto">
          <a:xfrm>
            <a:off x="2635749" y="3817741"/>
            <a:ext cx="333312" cy="251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01</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3" name="AutoShape 31"/>
          <p:cNvSpPr>
            <a:spLocks/>
          </p:cNvSpPr>
          <p:nvPr/>
        </p:nvSpPr>
        <p:spPr bwMode="auto">
          <a:xfrm>
            <a:off x="2551231" y="2955132"/>
            <a:ext cx="502349" cy="503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4" name="AutoShape 32"/>
          <p:cNvSpPr>
            <a:spLocks/>
          </p:cNvSpPr>
          <p:nvPr/>
        </p:nvSpPr>
        <p:spPr bwMode="auto">
          <a:xfrm>
            <a:off x="2635749" y="3080743"/>
            <a:ext cx="333312" cy="251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02</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9" name="AutoShape 37"/>
          <p:cNvSpPr>
            <a:spLocks/>
          </p:cNvSpPr>
          <p:nvPr/>
        </p:nvSpPr>
        <p:spPr bwMode="auto">
          <a:xfrm>
            <a:off x="6138272" y="3692130"/>
            <a:ext cx="502349" cy="502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10" name="AutoShape 38"/>
          <p:cNvSpPr>
            <a:spLocks/>
          </p:cNvSpPr>
          <p:nvPr/>
        </p:nvSpPr>
        <p:spPr bwMode="auto">
          <a:xfrm>
            <a:off x="6138272" y="2955132"/>
            <a:ext cx="502349" cy="503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6"/>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11" name="AutoShape 39"/>
          <p:cNvSpPr>
            <a:spLocks/>
          </p:cNvSpPr>
          <p:nvPr/>
        </p:nvSpPr>
        <p:spPr bwMode="auto">
          <a:xfrm>
            <a:off x="6222790" y="3080743"/>
            <a:ext cx="333312" cy="251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06</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12" name="AutoShape 40"/>
          <p:cNvSpPr>
            <a:spLocks/>
          </p:cNvSpPr>
          <p:nvPr/>
        </p:nvSpPr>
        <p:spPr bwMode="auto">
          <a:xfrm>
            <a:off x="6222790" y="3817741"/>
            <a:ext cx="333312" cy="251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07</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25"/>
          <p:cNvSpPr>
            <a:spLocks/>
          </p:cNvSpPr>
          <p:nvPr/>
        </p:nvSpPr>
        <p:spPr bwMode="auto">
          <a:xfrm>
            <a:off x="1208217" y="3161079"/>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r"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26"/>
          <p:cNvSpPr>
            <a:spLocks/>
          </p:cNvSpPr>
          <p:nvPr/>
        </p:nvSpPr>
        <p:spPr bwMode="auto">
          <a:xfrm>
            <a:off x="1405307" y="2947957"/>
            <a:ext cx="1024934" cy="153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25"/>
          <p:cNvSpPr>
            <a:spLocks/>
          </p:cNvSpPr>
          <p:nvPr/>
        </p:nvSpPr>
        <p:spPr bwMode="auto">
          <a:xfrm>
            <a:off x="1208217" y="3933281"/>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26"/>
          <p:cNvSpPr>
            <a:spLocks/>
          </p:cNvSpPr>
          <p:nvPr/>
        </p:nvSpPr>
        <p:spPr bwMode="auto">
          <a:xfrm>
            <a:off x="1405307" y="3720159"/>
            <a:ext cx="1024934" cy="153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23"/>
          <p:cNvSpPr>
            <a:spLocks/>
          </p:cNvSpPr>
          <p:nvPr/>
        </p:nvSpPr>
        <p:spPr bwMode="auto">
          <a:xfrm>
            <a:off x="6729096" y="3162560"/>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24"/>
          <p:cNvSpPr>
            <a:spLocks/>
          </p:cNvSpPr>
          <p:nvPr/>
        </p:nvSpPr>
        <p:spPr bwMode="auto">
          <a:xfrm>
            <a:off x="6729097" y="2949437"/>
            <a:ext cx="1075525" cy="1428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AutoShape 23"/>
          <p:cNvSpPr>
            <a:spLocks/>
          </p:cNvSpPr>
          <p:nvPr/>
        </p:nvSpPr>
        <p:spPr bwMode="auto">
          <a:xfrm>
            <a:off x="6729096" y="3907667"/>
            <a:ext cx="1222023" cy="25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AutoShape 24"/>
          <p:cNvSpPr>
            <a:spLocks/>
          </p:cNvSpPr>
          <p:nvPr/>
        </p:nvSpPr>
        <p:spPr bwMode="auto">
          <a:xfrm>
            <a:off x="6729097" y="3694545"/>
            <a:ext cx="1075525" cy="1428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5" tIns="14285" rIns="14285" bIns="14285"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80785496"/>
      </p:ext>
    </p:extLst>
  </p:cSld>
  <p:clrMapOvr>
    <a:masterClrMapping/>
  </p:clrMapOvr>
  <mc:AlternateContent xmlns:mc="http://schemas.openxmlformats.org/markup-compatibility/2006">
    <mc:Choice xmlns:p14="http://schemas.microsoft.com/office/powerpoint/2010/main" Requires="p14">
      <p:transition spd="slow" p14:dur="1250" advClick="0" advTm="23306">
        <p:circle/>
      </p:transition>
    </mc:Choice>
    <mc:Fallback>
      <p:transition spd="slow" advClick="0" advTm="23306">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32"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600"/>
                            </p:stCondLst>
                            <p:childTnLst>
                              <p:par>
                                <p:cTn id="9" presetID="22" presetClass="entr" presetSubtype="4" fill="hold" nodeType="afterEffect">
                                  <p:stCondLst>
                                    <p:cond delay="100"/>
                                  </p:stCondLst>
                                  <p:childTnLst>
                                    <p:set>
                                      <p:cBhvr>
                                        <p:cTn id="10" dur="1" fill="hold">
                                          <p:stCondLst>
                                            <p:cond delay="0"/>
                                          </p:stCondLst>
                                        </p:cTn>
                                        <p:tgtEl>
                                          <p:spTgt spid="54286"/>
                                        </p:tgtEl>
                                        <p:attrNameLst>
                                          <p:attrName>style.visibility</p:attrName>
                                        </p:attrNameLst>
                                      </p:cBhvr>
                                      <p:to>
                                        <p:strVal val="visible"/>
                                      </p:to>
                                    </p:set>
                                    <p:animEffect transition="in" filter="wipe(down)">
                                      <p:cBhvr>
                                        <p:cTn id="11" dur="500"/>
                                        <p:tgtEl>
                                          <p:spTgt spid="54286"/>
                                        </p:tgtEl>
                                      </p:cBhvr>
                                    </p:animEffect>
                                  </p:childTnLst>
                                </p:cTn>
                              </p:par>
                            </p:childTnLst>
                          </p:cTn>
                        </p:par>
                        <p:par>
                          <p:cTn id="12" fill="hold" nodeType="afterGroup">
                            <p:stCondLst>
                              <p:cond delay="1200"/>
                            </p:stCondLst>
                            <p:childTnLst>
                              <p:par>
                                <p:cTn id="13" presetID="22" presetClass="entr" presetSubtype="4" fill="hold" nodeType="afterEffect">
                                  <p:stCondLst>
                                    <p:cond delay="100"/>
                                  </p:stCondLst>
                                  <p:childTnLst>
                                    <p:set>
                                      <p:cBhvr>
                                        <p:cTn id="14" dur="1" fill="hold">
                                          <p:stCondLst>
                                            <p:cond delay="0"/>
                                          </p:stCondLst>
                                        </p:cTn>
                                        <p:tgtEl>
                                          <p:spTgt spid="54284"/>
                                        </p:tgtEl>
                                        <p:attrNameLst>
                                          <p:attrName>style.visibility</p:attrName>
                                        </p:attrNameLst>
                                      </p:cBhvr>
                                      <p:to>
                                        <p:strVal val="visible"/>
                                      </p:to>
                                    </p:set>
                                    <p:animEffect transition="in" filter="wipe(down)">
                                      <p:cBhvr>
                                        <p:cTn id="15" dur="500"/>
                                        <p:tgtEl>
                                          <p:spTgt spid="54284"/>
                                        </p:tgtEl>
                                      </p:cBhvr>
                                    </p:animEffect>
                                  </p:childTnLst>
                                </p:cTn>
                              </p:par>
                            </p:childTnLst>
                          </p:cTn>
                        </p:par>
                        <p:par>
                          <p:cTn id="16" fill="hold" nodeType="afterGroup">
                            <p:stCondLst>
                              <p:cond delay="1800"/>
                            </p:stCondLst>
                            <p:childTnLst>
                              <p:par>
                                <p:cTn id="17" presetID="22" presetClass="entr" presetSubtype="4" fill="hold" nodeType="afterEffect">
                                  <p:stCondLst>
                                    <p:cond delay="100"/>
                                  </p:stCondLst>
                                  <p:childTnLst>
                                    <p:set>
                                      <p:cBhvr>
                                        <p:cTn id="18" dur="1" fill="hold">
                                          <p:stCondLst>
                                            <p:cond delay="0"/>
                                          </p:stCondLst>
                                        </p:cTn>
                                        <p:tgtEl>
                                          <p:spTgt spid="54285"/>
                                        </p:tgtEl>
                                        <p:attrNameLst>
                                          <p:attrName>style.visibility</p:attrName>
                                        </p:attrNameLst>
                                      </p:cBhvr>
                                      <p:to>
                                        <p:strVal val="visible"/>
                                      </p:to>
                                    </p:set>
                                    <p:animEffect transition="in" filter="wipe(down)">
                                      <p:cBhvr>
                                        <p:cTn id="19" dur="500"/>
                                        <p:tgtEl>
                                          <p:spTgt spid="54285"/>
                                        </p:tgtEl>
                                      </p:cBhvr>
                                    </p:animEffect>
                                  </p:childTnLst>
                                </p:cTn>
                              </p:par>
                            </p:childTnLst>
                          </p:cTn>
                        </p:par>
                        <p:par>
                          <p:cTn id="20" fill="hold" nodeType="afterGroup">
                            <p:stCondLst>
                              <p:cond delay="2400"/>
                            </p:stCondLst>
                            <p:childTnLst>
                              <p:par>
                                <p:cTn id="21" presetID="22" presetClass="entr" presetSubtype="2" fill="hold" nodeType="afterEffect">
                                  <p:stCondLst>
                                    <p:cond delay="100"/>
                                  </p:stCondLst>
                                  <p:childTnLst>
                                    <p:set>
                                      <p:cBhvr>
                                        <p:cTn id="22" dur="1" fill="hold">
                                          <p:stCondLst>
                                            <p:cond delay="0"/>
                                          </p:stCondLst>
                                        </p:cTn>
                                        <p:tgtEl>
                                          <p:spTgt spid="54287"/>
                                        </p:tgtEl>
                                        <p:attrNameLst>
                                          <p:attrName>style.visibility</p:attrName>
                                        </p:attrNameLst>
                                      </p:cBhvr>
                                      <p:to>
                                        <p:strVal val="visible"/>
                                      </p:to>
                                    </p:set>
                                    <p:animEffect transition="in" filter="wipe(right)">
                                      <p:cBhvr>
                                        <p:cTn id="23" dur="500"/>
                                        <p:tgtEl>
                                          <p:spTgt spid="54287"/>
                                        </p:tgtEl>
                                      </p:cBhvr>
                                    </p:animEffect>
                                  </p:childTnLst>
                                </p:cTn>
                              </p:par>
                            </p:childTnLst>
                          </p:cTn>
                        </p:par>
                        <p:par>
                          <p:cTn id="24" fill="hold" nodeType="afterGroup">
                            <p:stCondLst>
                              <p:cond delay="3000"/>
                            </p:stCondLst>
                            <p:childTnLst>
                              <p:par>
                                <p:cTn id="25" presetID="22" presetClass="entr" presetSubtype="8" fill="hold" nodeType="afterEffect">
                                  <p:stCondLst>
                                    <p:cond delay="100"/>
                                  </p:stCondLst>
                                  <p:childTnLst>
                                    <p:set>
                                      <p:cBhvr>
                                        <p:cTn id="26" dur="1" fill="hold">
                                          <p:stCondLst>
                                            <p:cond delay="0"/>
                                          </p:stCondLst>
                                        </p:cTn>
                                        <p:tgtEl>
                                          <p:spTgt spid="54289"/>
                                        </p:tgtEl>
                                        <p:attrNameLst>
                                          <p:attrName>style.visibility</p:attrName>
                                        </p:attrNameLst>
                                      </p:cBhvr>
                                      <p:to>
                                        <p:strVal val="visible"/>
                                      </p:to>
                                    </p:set>
                                    <p:animEffect transition="in" filter="wipe(left)">
                                      <p:cBhvr>
                                        <p:cTn id="27" dur="500"/>
                                        <p:tgtEl>
                                          <p:spTgt spid="54289"/>
                                        </p:tgtEl>
                                      </p:cBhvr>
                                    </p:animEffect>
                                  </p:childTnLst>
                                </p:cTn>
                              </p:par>
                            </p:childTnLst>
                          </p:cTn>
                        </p:par>
                        <p:par>
                          <p:cTn id="28" fill="hold" nodeType="afterGroup">
                            <p:stCondLst>
                              <p:cond delay="3600"/>
                            </p:stCondLst>
                            <p:childTnLst>
                              <p:par>
                                <p:cTn id="29" presetID="22" presetClass="entr" presetSubtype="2" fill="hold" nodeType="afterEffect">
                                  <p:stCondLst>
                                    <p:cond delay="100"/>
                                  </p:stCondLst>
                                  <p:childTnLst>
                                    <p:set>
                                      <p:cBhvr>
                                        <p:cTn id="30" dur="1" fill="hold">
                                          <p:stCondLst>
                                            <p:cond delay="0"/>
                                          </p:stCondLst>
                                        </p:cTn>
                                        <p:tgtEl>
                                          <p:spTgt spid="54288"/>
                                        </p:tgtEl>
                                        <p:attrNameLst>
                                          <p:attrName>style.visibility</p:attrName>
                                        </p:attrNameLst>
                                      </p:cBhvr>
                                      <p:to>
                                        <p:strVal val="visible"/>
                                      </p:to>
                                    </p:set>
                                    <p:animEffect transition="in" filter="wipe(right)">
                                      <p:cBhvr>
                                        <p:cTn id="31" dur="500"/>
                                        <p:tgtEl>
                                          <p:spTgt spid="54288"/>
                                        </p:tgtEl>
                                      </p:cBhvr>
                                    </p:animEffect>
                                  </p:childTnLst>
                                </p:cTn>
                              </p:par>
                            </p:childTnLst>
                          </p:cTn>
                        </p:par>
                        <p:par>
                          <p:cTn id="32" fill="hold" nodeType="afterGroup">
                            <p:stCondLst>
                              <p:cond delay="4200"/>
                            </p:stCondLst>
                            <p:childTnLst>
                              <p:par>
                                <p:cTn id="33" presetID="22" presetClass="entr" presetSubtype="8" fill="hold" nodeType="afterEffect">
                                  <p:stCondLst>
                                    <p:cond delay="100"/>
                                  </p:stCondLst>
                                  <p:childTnLst>
                                    <p:set>
                                      <p:cBhvr>
                                        <p:cTn id="34" dur="1" fill="hold">
                                          <p:stCondLst>
                                            <p:cond delay="0"/>
                                          </p:stCondLst>
                                        </p:cTn>
                                        <p:tgtEl>
                                          <p:spTgt spid="54290"/>
                                        </p:tgtEl>
                                        <p:attrNameLst>
                                          <p:attrName>style.visibility</p:attrName>
                                        </p:attrNameLst>
                                      </p:cBhvr>
                                      <p:to>
                                        <p:strVal val="visible"/>
                                      </p:to>
                                    </p:set>
                                    <p:animEffect transition="in" filter="wipe(left)">
                                      <p:cBhvr>
                                        <p:cTn id="35" dur="500"/>
                                        <p:tgtEl>
                                          <p:spTgt spid="54290"/>
                                        </p:tgtEl>
                                      </p:cBhvr>
                                    </p:animEffect>
                                  </p:childTnLst>
                                </p:cTn>
                              </p:par>
                            </p:childTnLst>
                          </p:cTn>
                        </p:par>
                        <p:par>
                          <p:cTn id="36" fill="hold" nodeType="afterGroup">
                            <p:stCondLst>
                              <p:cond delay="4800"/>
                            </p:stCondLst>
                            <p:childTnLst>
                              <p:par>
                                <p:cTn id="37" presetID="9" presetClass="entr" presetSubtype="0" fill="hold" nodeType="afterEffect">
                                  <p:stCondLst>
                                    <p:cond delay="100"/>
                                  </p:stCondLst>
                                  <p:childTnLst>
                                    <p:set>
                                      <p:cBhvr>
                                        <p:cTn id="38" dur="1" fill="hold">
                                          <p:stCondLst>
                                            <p:cond delay="0"/>
                                          </p:stCondLst>
                                        </p:cTn>
                                        <p:tgtEl>
                                          <p:spTgt spid="54291"/>
                                        </p:tgtEl>
                                        <p:attrNameLst>
                                          <p:attrName>style.visibility</p:attrName>
                                        </p:attrNameLst>
                                      </p:cBhvr>
                                      <p:to>
                                        <p:strVal val="visible"/>
                                      </p:to>
                                    </p:set>
                                    <p:animEffect transition="in" filter="dissolve">
                                      <p:cBhvr>
                                        <p:cTn id="39" dur="500"/>
                                        <p:tgtEl>
                                          <p:spTgt spid="54291"/>
                                        </p:tgtEl>
                                      </p:cBhvr>
                                    </p:animEffect>
                                  </p:childTnLst>
                                </p:cTn>
                              </p:par>
                            </p:childTnLst>
                          </p:cTn>
                        </p:par>
                        <p:par>
                          <p:cTn id="40" fill="hold" nodeType="afterGroup">
                            <p:stCondLst>
                              <p:cond delay="5400"/>
                            </p:stCondLst>
                            <p:childTnLst>
                              <p:par>
                                <p:cTn id="41" presetID="9" presetClass="entr" presetSubtype="0" fill="hold" grpId="0" nodeType="afterEffect">
                                  <p:stCondLst>
                                    <p:cond delay="100"/>
                                  </p:stCondLst>
                                  <p:childTnLst>
                                    <p:set>
                                      <p:cBhvr>
                                        <p:cTn id="42" dur="1" fill="hold">
                                          <p:stCondLst>
                                            <p:cond delay="0"/>
                                          </p:stCondLst>
                                        </p:cTn>
                                        <p:tgtEl>
                                          <p:spTgt spid="54292"/>
                                        </p:tgtEl>
                                        <p:attrNameLst>
                                          <p:attrName>style.visibility</p:attrName>
                                        </p:attrNameLst>
                                      </p:cBhvr>
                                      <p:to>
                                        <p:strVal val="visible"/>
                                      </p:to>
                                    </p:set>
                                    <p:animEffect transition="in" filter="dissolve">
                                      <p:cBhvr>
                                        <p:cTn id="43" dur="500"/>
                                        <p:tgtEl>
                                          <p:spTgt spid="54292"/>
                                        </p:tgtEl>
                                      </p:cBhvr>
                                    </p:animEffect>
                                  </p:childTnLst>
                                </p:cTn>
                              </p:par>
                            </p:childTnLst>
                          </p:cTn>
                        </p:par>
                        <p:par>
                          <p:cTn id="44" fill="hold" nodeType="afterGroup">
                            <p:stCondLst>
                              <p:cond delay="6000"/>
                            </p:stCondLst>
                            <p:childTnLst>
                              <p:par>
                                <p:cTn id="45" presetID="9" presetClass="entr" presetSubtype="0" fill="hold" nodeType="afterEffect">
                                  <p:stCondLst>
                                    <p:cond delay="100"/>
                                  </p:stCondLst>
                                  <p:childTnLst>
                                    <p:set>
                                      <p:cBhvr>
                                        <p:cTn id="46" dur="1" fill="hold">
                                          <p:stCondLst>
                                            <p:cond delay="0"/>
                                          </p:stCondLst>
                                        </p:cTn>
                                        <p:tgtEl>
                                          <p:spTgt spid="54293"/>
                                        </p:tgtEl>
                                        <p:attrNameLst>
                                          <p:attrName>style.visibility</p:attrName>
                                        </p:attrNameLst>
                                      </p:cBhvr>
                                      <p:to>
                                        <p:strVal val="visible"/>
                                      </p:to>
                                    </p:set>
                                    <p:animEffect transition="in" filter="dissolve">
                                      <p:cBhvr>
                                        <p:cTn id="47" dur="500"/>
                                        <p:tgtEl>
                                          <p:spTgt spid="54293"/>
                                        </p:tgtEl>
                                      </p:cBhvr>
                                    </p:animEffect>
                                  </p:childTnLst>
                                </p:cTn>
                              </p:par>
                            </p:childTnLst>
                          </p:cTn>
                        </p:par>
                        <p:par>
                          <p:cTn id="48" fill="hold" nodeType="afterGroup">
                            <p:stCondLst>
                              <p:cond delay="6600"/>
                            </p:stCondLst>
                            <p:childTnLst>
                              <p:par>
                                <p:cTn id="49" presetID="9" presetClass="entr" presetSubtype="0" fill="hold" grpId="0" nodeType="afterEffect">
                                  <p:stCondLst>
                                    <p:cond delay="100"/>
                                  </p:stCondLst>
                                  <p:childTnLst>
                                    <p:set>
                                      <p:cBhvr>
                                        <p:cTn id="50" dur="1" fill="hold">
                                          <p:stCondLst>
                                            <p:cond delay="0"/>
                                          </p:stCondLst>
                                        </p:cTn>
                                        <p:tgtEl>
                                          <p:spTgt spid="54294"/>
                                        </p:tgtEl>
                                        <p:attrNameLst>
                                          <p:attrName>style.visibility</p:attrName>
                                        </p:attrNameLst>
                                      </p:cBhvr>
                                      <p:to>
                                        <p:strVal val="visible"/>
                                      </p:to>
                                    </p:set>
                                    <p:animEffect transition="in" filter="dissolve">
                                      <p:cBhvr>
                                        <p:cTn id="51" dur="500"/>
                                        <p:tgtEl>
                                          <p:spTgt spid="54294"/>
                                        </p:tgtEl>
                                      </p:cBhvr>
                                    </p:animEffect>
                                  </p:childTnLst>
                                </p:cTn>
                              </p:par>
                            </p:childTnLst>
                          </p:cTn>
                        </p:par>
                        <p:par>
                          <p:cTn id="52" fill="hold" nodeType="afterGroup">
                            <p:stCondLst>
                              <p:cond delay="7200"/>
                            </p:stCondLst>
                            <p:childTnLst>
                              <p:par>
                                <p:cTn id="53" presetID="2" presetClass="entr" presetSubtype="4" fill="hold" grpId="0" nodeType="afterEffect">
                                  <p:stCondLst>
                                    <p:cond delay="100"/>
                                  </p:stCondLst>
                                  <p:childTnLst>
                                    <p:set>
                                      <p:cBhvr>
                                        <p:cTn id="54" dur="1" fill="hold">
                                          <p:stCondLst>
                                            <p:cond delay="0"/>
                                          </p:stCondLst>
                                        </p:cTn>
                                        <p:tgtEl>
                                          <p:spTgt spid="54296"/>
                                        </p:tgtEl>
                                        <p:attrNameLst>
                                          <p:attrName>style.visibility</p:attrName>
                                        </p:attrNameLst>
                                      </p:cBhvr>
                                      <p:to>
                                        <p:strVal val="visible"/>
                                      </p:to>
                                    </p:set>
                                    <p:anim calcmode="lin" valueType="num">
                                      <p:cBhvr additive="base">
                                        <p:cTn id="55" dur="500" fill="hold"/>
                                        <p:tgtEl>
                                          <p:spTgt spid="54296"/>
                                        </p:tgtEl>
                                        <p:attrNameLst>
                                          <p:attrName>ppt_x</p:attrName>
                                        </p:attrNameLst>
                                      </p:cBhvr>
                                      <p:tavLst>
                                        <p:tav tm="0">
                                          <p:val>
                                            <p:strVal val="#ppt_x"/>
                                          </p:val>
                                        </p:tav>
                                        <p:tav tm="100000">
                                          <p:val>
                                            <p:strVal val="#ppt_x"/>
                                          </p:val>
                                        </p:tav>
                                      </p:tavLst>
                                    </p:anim>
                                    <p:anim calcmode="lin" valueType="num">
                                      <p:cBhvr additive="base">
                                        <p:cTn id="56" dur="500" fill="hold"/>
                                        <p:tgtEl>
                                          <p:spTgt spid="54296"/>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7800"/>
                            </p:stCondLst>
                            <p:childTnLst>
                              <p:par>
                                <p:cTn id="58" presetID="2" presetClass="entr" presetSubtype="2" fill="hold" grpId="0" nodeType="afterEffect">
                                  <p:stCondLst>
                                    <p:cond delay="100"/>
                                  </p:stCondLst>
                                  <p:childTnLst>
                                    <p:set>
                                      <p:cBhvr>
                                        <p:cTn id="59" dur="1" fill="hold">
                                          <p:stCondLst>
                                            <p:cond delay="0"/>
                                          </p:stCondLst>
                                        </p:cTn>
                                        <p:tgtEl>
                                          <p:spTgt spid="54295"/>
                                        </p:tgtEl>
                                        <p:attrNameLst>
                                          <p:attrName>style.visibility</p:attrName>
                                        </p:attrNameLst>
                                      </p:cBhvr>
                                      <p:to>
                                        <p:strVal val="visible"/>
                                      </p:to>
                                    </p:set>
                                    <p:anim calcmode="lin" valueType="num">
                                      <p:cBhvr additive="base">
                                        <p:cTn id="60" dur="500" fill="hold"/>
                                        <p:tgtEl>
                                          <p:spTgt spid="54295"/>
                                        </p:tgtEl>
                                        <p:attrNameLst>
                                          <p:attrName>ppt_x</p:attrName>
                                        </p:attrNameLst>
                                      </p:cBhvr>
                                      <p:tavLst>
                                        <p:tav tm="0">
                                          <p:val>
                                            <p:strVal val="1+#ppt_w/2"/>
                                          </p:val>
                                        </p:tav>
                                        <p:tav tm="100000">
                                          <p:val>
                                            <p:strVal val="#ppt_x"/>
                                          </p:val>
                                        </p:tav>
                                      </p:tavLst>
                                    </p:anim>
                                    <p:anim calcmode="lin" valueType="num">
                                      <p:cBhvr additive="base">
                                        <p:cTn id="61" dur="500" fill="hold"/>
                                        <p:tgtEl>
                                          <p:spTgt spid="54295"/>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8400"/>
                            </p:stCondLst>
                            <p:childTnLst>
                              <p:par>
                                <p:cTn id="63" presetID="2" presetClass="entr" presetSubtype="8" fill="hold" grpId="0" nodeType="afterEffect">
                                  <p:stCondLst>
                                    <p:cond delay="100"/>
                                  </p:stCondLst>
                                  <p:childTnLst>
                                    <p:set>
                                      <p:cBhvr>
                                        <p:cTn id="64" dur="1" fill="hold">
                                          <p:stCondLst>
                                            <p:cond delay="0"/>
                                          </p:stCondLst>
                                        </p:cTn>
                                        <p:tgtEl>
                                          <p:spTgt spid="54298"/>
                                        </p:tgtEl>
                                        <p:attrNameLst>
                                          <p:attrName>style.visibility</p:attrName>
                                        </p:attrNameLst>
                                      </p:cBhvr>
                                      <p:to>
                                        <p:strVal val="visible"/>
                                      </p:to>
                                    </p:set>
                                    <p:anim calcmode="lin" valueType="num">
                                      <p:cBhvr additive="base">
                                        <p:cTn id="65" dur="500" fill="hold"/>
                                        <p:tgtEl>
                                          <p:spTgt spid="54298"/>
                                        </p:tgtEl>
                                        <p:attrNameLst>
                                          <p:attrName>ppt_x</p:attrName>
                                        </p:attrNameLst>
                                      </p:cBhvr>
                                      <p:tavLst>
                                        <p:tav tm="0">
                                          <p:val>
                                            <p:strVal val="0-#ppt_w/2"/>
                                          </p:val>
                                        </p:tav>
                                        <p:tav tm="100000">
                                          <p:val>
                                            <p:strVal val="#ppt_x"/>
                                          </p:val>
                                        </p:tav>
                                      </p:tavLst>
                                    </p:anim>
                                    <p:anim calcmode="lin" valueType="num">
                                      <p:cBhvr additive="base">
                                        <p:cTn id="66" dur="500" fill="hold"/>
                                        <p:tgtEl>
                                          <p:spTgt spid="54298"/>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9000"/>
                            </p:stCondLst>
                            <p:childTnLst>
                              <p:par>
                                <p:cTn id="68" presetID="2" presetClass="entr" presetSubtype="8" fill="hold" grpId="0" nodeType="afterEffect">
                                  <p:stCondLst>
                                    <p:cond delay="100"/>
                                  </p:stCondLst>
                                  <p:childTnLst>
                                    <p:set>
                                      <p:cBhvr>
                                        <p:cTn id="69" dur="1" fill="hold">
                                          <p:stCondLst>
                                            <p:cond delay="0"/>
                                          </p:stCondLst>
                                        </p:cTn>
                                        <p:tgtEl>
                                          <p:spTgt spid="54297"/>
                                        </p:tgtEl>
                                        <p:attrNameLst>
                                          <p:attrName>style.visibility</p:attrName>
                                        </p:attrNameLst>
                                      </p:cBhvr>
                                      <p:to>
                                        <p:strVal val="visible"/>
                                      </p:to>
                                    </p:set>
                                    <p:anim calcmode="lin" valueType="num">
                                      <p:cBhvr additive="base">
                                        <p:cTn id="70" dur="500" fill="hold"/>
                                        <p:tgtEl>
                                          <p:spTgt spid="54297"/>
                                        </p:tgtEl>
                                        <p:attrNameLst>
                                          <p:attrName>ppt_x</p:attrName>
                                        </p:attrNameLst>
                                      </p:cBhvr>
                                      <p:tavLst>
                                        <p:tav tm="0">
                                          <p:val>
                                            <p:strVal val="0-#ppt_w/2"/>
                                          </p:val>
                                        </p:tav>
                                        <p:tav tm="100000">
                                          <p:val>
                                            <p:strVal val="#ppt_x"/>
                                          </p:val>
                                        </p:tav>
                                      </p:tavLst>
                                    </p:anim>
                                    <p:anim calcmode="lin" valueType="num">
                                      <p:cBhvr additive="base">
                                        <p:cTn id="71" dur="500" fill="hold"/>
                                        <p:tgtEl>
                                          <p:spTgt spid="54297"/>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9600"/>
                            </p:stCondLst>
                            <p:childTnLst>
                              <p:par>
                                <p:cTn id="73" presetID="9" presetClass="entr" presetSubtype="0" fill="hold" grpId="0" nodeType="afterEffect">
                                  <p:stCondLst>
                                    <p:cond delay="100"/>
                                  </p:stCondLst>
                                  <p:childTnLst>
                                    <p:set>
                                      <p:cBhvr>
                                        <p:cTn id="74" dur="1" fill="hold">
                                          <p:stCondLst>
                                            <p:cond delay="0"/>
                                          </p:stCondLst>
                                        </p:cTn>
                                        <p:tgtEl>
                                          <p:spTgt spid="54300"/>
                                        </p:tgtEl>
                                        <p:attrNameLst>
                                          <p:attrName>style.visibility</p:attrName>
                                        </p:attrNameLst>
                                      </p:cBhvr>
                                      <p:to>
                                        <p:strVal val="visible"/>
                                      </p:to>
                                    </p:set>
                                    <p:animEffect transition="in" filter="dissolve">
                                      <p:cBhvr>
                                        <p:cTn id="75" dur="500"/>
                                        <p:tgtEl>
                                          <p:spTgt spid="54300"/>
                                        </p:tgtEl>
                                      </p:cBhvr>
                                    </p:animEffect>
                                  </p:childTnLst>
                                </p:cTn>
                              </p:par>
                            </p:childTnLst>
                          </p:cTn>
                        </p:par>
                        <p:par>
                          <p:cTn id="76" fill="hold" nodeType="afterGroup">
                            <p:stCondLst>
                              <p:cond delay="10200"/>
                            </p:stCondLst>
                            <p:childTnLst>
                              <p:par>
                                <p:cTn id="77" presetID="9" presetClass="entr" presetSubtype="0" fill="hold" nodeType="afterEffect">
                                  <p:stCondLst>
                                    <p:cond delay="100"/>
                                  </p:stCondLst>
                                  <p:childTnLst>
                                    <p:set>
                                      <p:cBhvr>
                                        <p:cTn id="78" dur="1" fill="hold">
                                          <p:stCondLst>
                                            <p:cond delay="0"/>
                                          </p:stCondLst>
                                        </p:cTn>
                                        <p:tgtEl>
                                          <p:spTgt spid="54299"/>
                                        </p:tgtEl>
                                        <p:attrNameLst>
                                          <p:attrName>style.visibility</p:attrName>
                                        </p:attrNameLst>
                                      </p:cBhvr>
                                      <p:to>
                                        <p:strVal val="visible"/>
                                      </p:to>
                                    </p:set>
                                    <p:animEffect transition="in" filter="dissolve">
                                      <p:cBhvr>
                                        <p:cTn id="79" dur="500"/>
                                        <p:tgtEl>
                                          <p:spTgt spid="54299"/>
                                        </p:tgtEl>
                                      </p:cBhvr>
                                    </p:animEffect>
                                  </p:childTnLst>
                                </p:cTn>
                              </p:par>
                            </p:childTnLst>
                          </p:cTn>
                        </p:par>
                        <p:par>
                          <p:cTn id="80" fill="hold" nodeType="afterGroup">
                            <p:stCondLst>
                              <p:cond delay="10800"/>
                            </p:stCondLst>
                            <p:childTnLst>
                              <p:par>
                                <p:cTn id="81" presetID="9" presetClass="entr" presetSubtype="0" fill="hold" nodeType="afterEffect">
                                  <p:stCondLst>
                                    <p:cond delay="100"/>
                                  </p:stCondLst>
                                  <p:childTnLst>
                                    <p:set>
                                      <p:cBhvr>
                                        <p:cTn id="82" dur="1" fill="hold">
                                          <p:stCondLst>
                                            <p:cond delay="0"/>
                                          </p:stCondLst>
                                        </p:cTn>
                                        <p:tgtEl>
                                          <p:spTgt spid="54301"/>
                                        </p:tgtEl>
                                        <p:attrNameLst>
                                          <p:attrName>style.visibility</p:attrName>
                                        </p:attrNameLst>
                                      </p:cBhvr>
                                      <p:to>
                                        <p:strVal val="visible"/>
                                      </p:to>
                                    </p:set>
                                    <p:animEffect transition="in" filter="dissolve">
                                      <p:cBhvr>
                                        <p:cTn id="83" dur="500"/>
                                        <p:tgtEl>
                                          <p:spTgt spid="54301"/>
                                        </p:tgtEl>
                                      </p:cBhvr>
                                    </p:animEffect>
                                  </p:childTnLst>
                                </p:cTn>
                              </p:par>
                            </p:childTnLst>
                          </p:cTn>
                        </p:par>
                        <p:par>
                          <p:cTn id="84" fill="hold" nodeType="afterGroup">
                            <p:stCondLst>
                              <p:cond delay="11400"/>
                            </p:stCondLst>
                            <p:childTnLst>
                              <p:par>
                                <p:cTn id="85" presetID="9" presetClass="entr" presetSubtype="0" fill="hold" grpId="0" nodeType="afterEffect">
                                  <p:stCondLst>
                                    <p:cond delay="200"/>
                                  </p:stCondLst>
                                  <p:childTnLst>
                                    <p:set>
                                      <p:cBhvr>
                                        <p:cTn id="86" dur="1" fill="hold">
                                          <p:stCondLst>
                                            <p:cond delay="0"/>
                                          </p:stCondLst>
                                        </p:cTn>
                                        <p:tgtEl>
                                          <p:spTgt spid="54302"/>
                                        </p:tgtEl>
                                        <p:attrNameLst>
                                          <p:attrName>style.visibility</p:attrName>
                                        </p:attrNameLst>
                                      </p:cBhvr>
                                      <p:to>
                                        <p:strVal val="visible"/>
                                      </p:to>
                                    </p:set>
                                    <p:animEffect transition="in" filter="dissolve">
                                      <p:cBhvr>
                                        <p:cTn id="87" dur="500"/>
                                        <p:tgtEl>
                                          <p:spTgt spid="54302"/>
                                        </p:tgtEl>
                                      </p:cBhvr>
                                    </p:animEffect>
                                  </p:childTnLst>
                                </p:cTn>
                              </p:par>
                            </p:childTnLst>
                          </p:cTn>
                        </p:par>
                        <p:par>
                          <p:cTn id="88" fill="hold" nodeType="afterGroup">
                            <p:stCondLst>
                              <p:cond delay="12100"/>
                            </p:stCondLst>
                            <p:childTnLst>
                              <p:par>
                                <p:cTn id="89" presetID="9" presetClass="entr" presetSubtype="0" fill="hold" nodeType="afterEffect">
                                  <p:stCondLst>
                                    <p:cond delay="100"/>
                                  </p:stCondLst>
                                  <p:childTnLst>
                                    <p:set>
                                      <p:cBhvr>
                                        <p:cTn id="90" dur="1" fill="hold">
                                          <p:stCondLst>
                                            <p:cond delay="0"/>
                                          </p:stCondLst>
                                        </p:cTn>
                                        <p:tgtEl>
                                          <p:spTgt spid="54303"/>
                                        </p:tgtEl>
                                        <p:attrNameLst>
                                          <p:attrName>style.visibility</p:attrName>
                                        </p:attrNameLst>
                                      </p:cBhvr>
                                      <p:to>
                                        <p:strVal val="visible"/>
                                      </p:to>
                                    </p:set>
                                    <p:animEffect transition="in" filter="dissolve">
                                      <p:cBhvr>
                                        <p:cTn id="91" dur="500"/>
                                        <p:tgtEl>
                                          <p:spTgt spid="54303"/>
                                        </p:tgtEl>
                                      </p:cBhvr>
                                    </p:animEffect>
                                  </p:childTnLst>
                                </p:cTn>
                              </p:par>
                            </p:childTnLst>
                          </p:cTn>
                        </p:par>
                        <p:par>
                          <p:cTn id="92" fill="hold" nodeType="afterGroup">
                            <p:stCondLst>
                              <p:cond delay="12700"/>
                            </p:stCondLst>
                            <p:childTnLst>
                              <p:par>
                                <p:cTn id="93" presetID="9" presetClass="entr" presetSubtype="0" fill="hold" grpId="0" nodeType="afterEffect">
                                  <p:stCondLst>
                                    <p:cond delay="200"/>
                                  </p:stCondLst>
                                  <p:childTnLst>
                                    <p:set>
                                      <p:cBhvr>
                                        <p:cTn id="94" dur="1" fill="hold">
                                          <p:stCondLst>
                                            <p:cond delay="0"/>
                                          </p:stCondLst>
                                        </p:cTn>
                                        <p:tgtEl>
                                          <p:spTgt spid="54304"/>
                                        </p:tgtEl>
                                        <p:attrNameLst>
                                          <p:attrName>style.visibility</p:attrName>
                                        </p:attrNameLst>
                                      </p:cBhvr>
                                      <p:to>
                                        <p:strVal val="visible"/>
                                      </p:to>
                                    </p:set>
                                    <p:animEffect transition="in" filter="dissolve">
                                      <p:cBhvr>
                                        <p:cTn id="95" dur="500"/>
                                        <p:tgtEl>
                                          <p:spTgt spid="54304"/>
                                        </p:tgtEl>
                                      </p:cBhvr>
                                    </p:animEffect>
                                  </p:childTnLst>
                                </p:cTn>
                              </p:par>
                            </p:childTnLst>
                          </p:cTn>
                        </p:par>
                        <p:par>
                          <p:cTn id="96" fill="hold" nodeType="afterGroup">
                            <p:stCondLst>
                              <p:cond delay="13400"/>
                            </p:stCondLst>
                            <p:childTnLst>
                              <p:par>
                                <p:cTn id="97" presetID="9" presetClass="entr" presetSubtype="0" fill="hold" nodeType="afterEffect">
                                  <p:stCondLst>
                                    <p:cond delay="100"/>
                                  </p:stCondLst>
                                  <p:childTnLst>
                                    <p:set>
                                      <p:cBhvr>
                                        <p:cTn id="98" dur="1" fill="hold">
                                          <p:stCondLst>
                                            <p:cond delay="0"/>
                                          </p:stCondLst>
                                        </p:cTn>
                                        <p:tgtEl>
                                          <p:spTgt spid="54309"/>
                                        </p:tgtEl>
                                        <p:attrNameLst>
                                          <p:attrName>style.visibility</p:attrName>
                                        </p:attrNameLst>
                                      </p:cBhvr>
                                      <p:to>
                                        <p:strVal val="visible"/>
                                      </p:to>
                                    </p:set>
                                    <p:animEffect transition="in" filter="dissolve">
                                      <p:cBhvr>
                                        <p:cTn id="99" dur="500"/>
                                        <p:tgtEl>
                                          <p:spTgt spid="54309"/>
                                        </p:tgtEl>
                                      </p:cBhvr>
                                    </p:animEffect>
                                  </p:childTnLst>
                                </p:cTn>
                              </p:par>
                            </p:childTnLst>
                          </p:cTn>
                        </p:par>
                        <p:par>
                          <p:cTn id="100" fill="hold" nodeType="afterGroup">
                            <p:stCondLst>
                              <p:cond delay="14000"/>
                            </p:stCondLst>
                            <p:childTnLst>
                              <p:par>
                                <p:cTn id="101" presetID="9" presetClass="entr" presetSubtype="0" fill="hold" nodeType="afterEffect">
                                  <p:stCondLst>
                                    <p:cond delay="100"/>
                                  </p:stCondLst>
                                  <p:childTnLst>
                                    <p:set>
                                      <p:cBhvr>
                                        <p:cTn id="102" dur="1" fill="hold">
                                          <p:stCondLst>
                                            <p:cond delay="0"/>
                                          </p:stCondLst>
                                        </p:cTn>
                                        <p:tgtEl>
                                          <p:spTgt spid="54310"/>
                                        </p:tgtEl>
                                        <p:attrNameLst>
                                          <p:attrName>style.visibility</p:attrName>
                                        </p:attrNameLst>
                                      </p:cBhvr>
                                      <p:to>
                                        <p:strVal val="visible"/>
                                      </p:to>
                                    </p:set>
                                    <p:animEffect transition="in" filter="dissolve">
                                      <p:cBhvr>
                                        <p:cTn id="103" dur="500"/>
                                        <p:tgtEl>
                                          <p:spTgt spid="54310"/>
                                        </p:tgtEl>
                                      </p:cBhvr>
                                    </p:animEffect>
                                  </p:childTnLst>
                                </p:cTn>
                              </p:par>
                            </p:childTnLst>
                          </p:cTn>
                        </p:par>
                        <p:par>
                          <p:cTn id="104" fill="hold" nodeType="afterGroup">
                            <p:stCondLst>
                              <p:cond delay="14600"/>
                            </p:stCondLst>
                            <p:childTnLst>
                              <p:par>
                                <p:cTn id="105" presetID="9" presetClass="entr" presetSubtype="0" fill="hold" grpId="0" nodeType="afterEffect">
                                  <p:stCondLst>
                                    <p:cond delay="200"/>
                                  </p:stCondLst>
                                  <p:childTnLst>
                                    <p:set>
                                      <p:cBhvr>
                                        <p:cTn id="106" dur="1" fill="hold">
                                          <p:stCondLst>
                                            <p:cond delay="0"/>
                                          </p:stCondLst>
                                        </p:cTn>
                                        <p:tgtEl>
                                          <p:spTgt spid="54311"/>
                                        </p:tgtEl>
                                        <p:attrNameLst>
                                          <p:attrName>style.visibility</p:attrName>
                                        </p:attrNameLst>
                                      </p:cBhvr>
                                      <p:to>
                                        <p:strVal val="visible"/>
                                      </p:to>
                                    </p:set>
                                    <p:animEffect transition="in" filter="dissolve">
                                      <p:cBhvr>
                                        <p:cTn id="107" dur="500"/>
                                        <p:tgtEl>
                                          <p:spTgt spid="54311"/>
                                        </p:tgtEl>
                                      </p:cBhvr>
                                    </p:animEffect>
                                  </p:childTnLst>
                                </p:cTn>
                              </p:par>
                            </p:childTnLst>
                          </p:cTn>
                        </p:par>
                        <p:par>
                          <p:cTn id="108" fill="hold" nodeType="afterGroup">
                            <p:stCondLst>
                              <p:cond delay="15300"/>
                            </p:stCondLst>
                            <p:childTnLst>
                              <p:par>
                                <p:cTn id="109" presetID="9" presetClass="entr" presetSubtype="0" fill="hold" grpId="0" nodeType="afterEffect">
                                  <p:stCondLst>
                                    <p:cond delay="200"/>
                                  </p:stCondLst>
                                  <p:childTnLst>
                                    <p:set>
                                      <p:cBhvr>
                                        <p:cTn id="110" dur="1" fill="hold">
                                          <p:stCondLst>
                                            <p:cond delay="0"/>
                                          </p:stCondLst>
                                        </p:cTn>
                                        <p:tgtEl>
                                          <p:spTgt spid="54312"/>
                                        </p:tgtEl>
                                        <p:attrNameLst>
                                          <p:attrName>style.visibility</p:attrName>
                                        </p:attrNameLst>
                                      </p:cBhvr>
                                      <p:to>
                                        <p:strVal val="visible"/>
                                      </p:to>
                                    </p:set>
                                    <p:animEffect transition="in" filter="dissolve">
                                      <p:cBhvr>
                                        <p:cTn id="111" dur="500"/>
                                        <p:tgtEl>
                                          <p:spTgt spid="54312"/>
                                        </p:tgtEl>
                                      </p:cBhvr>
                                    </p:animEffect>
                                  </p:childTnLst>
                                </p:cTn>
                              </p:par>
                            </p:childTnLst>
                          </p:cTn>
                        </p:par>
                        <p:par>
                          <p:cTn id="112" fill="hold">
                            <p:stCondLst>
                              <p:cond delay="16000"/>
                            </p:stCondLst>
                            <p:childTnLst>
                              <p:par>
                                <p:cTn id="113" presetID="2" presetClass="entr" presetSubtype="8" fill="hold" grpId="0" nodeType="afterEffect">
                                  <p:stCondLst>
                                    <p:cond delay="10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500" fill="hold"/>
                                        <p:tgtEl>
                                          <p:spTgt spid="41"/>
                                        </p:tgtEl>
                                        <p:attrNameLst>
                                          <p:attrName>ppt_x</p:attrName>
                                        </p:attrNameLst>
                                      </p:cBhvr>
                                      <p:tavLst>
                                        <p:tav tm="0">
                                          <p:val>
                                            <p:strVal val="0-#ppt_w/2"/>
                                          </p:val>
                                        </p:tav>
                                        <p:tav tm="100000">
                                          <p:val>
                                            <p:strVal val="#ppt_x"/>
                                          </p:val>
                                        </p:tav>
                                      </p:tavLst>
                                    </p:anim>
                                    <p:anim calcmode="lin" valueType="num">
                                      <p:cBhvr additive="base">
                                        <p:cTn id="116" dur="500" fill="hold"/>
                                        <p:tgtEl>
                                          <p:spTgt spid="41"/>
                                        </p:tgtEl>
                                        <p:attrNameLst>
                                          <p:attrName>ppt_y</p:attrName>
                                        </p:attrNameLst>
                                      </p:cBhvr>
                                      <p:tavLst>
                                        <p:tav tm="0">
                                          <p:val>
                                            <p:strVal val="#ppt_y"/>
                                          </p:val>
                                        </p:tav>
                                        <p:tav tm="100000">
                                          <p:val>
                                            <p:strVal val="#ppt_y"/>
                                          </p:val>
                                        </p:tav>
                                      </p:tavLst>
                                    </p:anim>
                                  </p:childTnLst>
                                </p:cTn>
                              </p:par>
                            </p:childTnLst>
                          </p:cTn>
                        </p:par>
                        <p:par>
                          <p:cTn id="117" fill="hold">
                            <p:stCondLst>
                              <p:cond delay="16600"/>
                            </p:stCondLst>
                            <p:childTnLst>
                              <p:par>
                                <p:cTn id="118" presetID="2" presetClass="entr" presetSubtype="8" fill="hold" grpId="0" nodeType="afterEffect">
                                  <p:stCondLst>
                                    <p:cond delay="100"/>
                                  </p:stCondLst>
                                  <p:childTnLst>
                                    <p:set>
                                      <p:cBhvr>
                                        <p:cTn id="119" dur="1" fill="hold">
                                          <p:stCondLst>
                                            <p:cond delay="0"/>
                                          </p:stCondLst>
                                        </p:cTn>
                                        <p:tgtEl>
                                          <p:spTgt spid="40"/>
                                        </p:tgtEl>
                                        <p:attrNameLst>
                                          <p:attrName>style.visibility</p:attrName>
                                        </p:attrNameLst>
                                      </p:cBhvr>
                                      <p:to>
                                        <p:strVal val="visible"/>
                                      </p:to>
                                    </p:set>
                                    <p:anim calcmode="lin" valueType="num">
                                      <p:cBhvr additive="base">
                                        <p:cTn id="120" dur="500" fill="hold"/>
                                        <p:tgtEl>
                                          <p:spTgt spid="40"/>
                                        </p:tgtEl>
                                        <p:attrNameLst>
                                          <p:attrName>ppt_x</p:attrName>
                                        </p:attrNameLst>
                                      </p:cBhvr>
                                      <p:tavLst>
                                        <p:tav tm="0">
                                          <p:val>
                                            <p:strVal val="0-#ppt_w/2"/>
                                          </p:val>
                                        </p:tav>
                                        <p:tav tm="100000">
                                          <p:val>
                                            <p:strVal val="#ppt_x"/>
                                          </p:val>
                                        </p:tav>
                                      </p:tavLst>
                                    </p:anim>
                                    <p:anim calcmode="lin" valueType="num">
                                      <p:cBhvr additive="base">
                                        <p:cTn id="121" dur="500" fill="hold"/>
                                        <p:tgtEl>
                                          <p:spTgt spid="40"/>
                                        </p:tgtEl>
                                        <p:attrNameLst>
                                          <p:attrName>ppt_y</p:attrName>
                                        </p:attrNameLst>
                                      </p:cBhvr>
                                      <p:tavLst>
                                        <p:tav tm="0">
                                          <p:val>
                                            <p:strVal val="#ppt_y"/>
                                          </p:val>
                                        </p:tav>
                                        <p:tav tm="100000">
                                          <p:val>
                                            <p:strVal val="#ppt_y"/>
                                          </p:val>
                                        </p:tav>
                                      </p:tavLst>
                                    </p:anim>
                                  </p:childTnLst>
                                </p:cTn>
                              </p:par>
                            </p:childTnLst>
                          </p:cTn>
                        </p:par>
                        <p:par>
                          <p:cTn id="122" fill="hold">
                            <p:stCondLst>
                              <p:cond delay="17200"/>
                            </p:stCondLst>
                            <p:childTnLst>
                              <p:par>
                                <p:cTn id="123" presetID="2" presetClass="entr" presetSubtype="8" fill="hold" grpId="0" nodeType="afterEffect">
                                  <p:stCondLst>
                                    <p:cond delay="10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500" fill="hold"/>
                                        <p:tgtEl>
                                          <p:spTgt spid="43"/>
                                        </p:tgtEl>
                                        <p:attrNameLst>
                                          <p:attrName>ppt_x</p:attrName>
                                        </p:attrNameLst>
                                      </p:cBhvr>
                                      <p:tavLst>
                                        <p:tav tm="0">
                                          <p:val>
                                            <p:strVal val="0-#ppt_w/2"/>
                                          </p:val>
                                        </p:tav>
                                        <p:tav tm="100000">
                                          <p:val>
                                            <p:strVal val="#ppt_x"/>
                                          </p:val>
                                        </p:tav>
                                      </p:tavLst>
                                    </p:anim>
                                    <p:anim calcmode="lin" valueType="num">
                                      <p:cBhvr additive="base">
                                        <p:cTn id="126" dur="500" fill="hold"/>
                                        <p:tgtEl>
                                          <p:spTgt spid="43"/>
                                        </p:tgtEl>
                                        <p:attrNameLst>
                                          <p:attrName>ppt_y</p:attrName>
                                        </p:attrNameLst>
                                      </p:cBhvr>
                                      <p:tavLst>
                                        <p:tav tm="0">
                                          <p:val>
                                            <p:strVal val="#ppt_y"/>
                                          </p:val>
                                        </p:tav>
                                        <p:tav tm="100000">
                                          <p:val>
                                            <p:strVal val="#ppt_y"/>
                                          </p:val>
                                        </p:tav>
                                      </p:tavLst>
                                    </p:anim>
                                  </p:childTnLst>
                                </p:cTn>
                              </p:par>
                            </p:childTnLst>
                          </p:cTn>
                        </p:par>
                        <p:par>
                          <p:cTn id="127" fill="hold">
                            <p:stCondLst>
                              <p:cond delay="17800"/>
                            </p:stCondLst>
                            <p:childTnLst>
                              <p:par>
                                <p:cTn id="128" presetID="2" presetClass="entr" presetSubtype="8" fill="hold" grpId="0" nodeType="afterEffect">
                                  <p:stCondLst>
                                    <p:cond delay="100"/>
                                  </p:stCondLst>
                                  <p:childTnLst>
                                    <p:set>
                                      <p:cBhvr>
                                        <p:cTn id="129" dur="1" fill="hold">
                                          <p:stCondLst>
                                            <p:cond delay="0"/>
                                          </p:stCondLst>
                                        </p:cTn>
                                        <p:tgtEl>
                                          <p:spTgt spid="42"/>
                                        </p:tgtEl>
                                        <p:attrNameLst>
                                          <p:attrName>style.visibility</p:attrName>
                                        </p:attrNameLst>
                                      </p:cBhvr>
                                      <p:to>
                                        <p:strVal val="visible"/>
                                      </p:to>
                                    </p:set>
                                    <p:anim calcmode="lin" valueType="num">
                                      <p:cBhvr additive="base">
                                        <p:cTn id="130" dur="500" fill="hold"/>
                                        <p:tgtEl>
                                          <p:spTgt spid="42"/>
                                        </p:tgtEl>
                                        <p:attrNameLst>
                                          <p:attrName>ppt_x</p:attrName>
                                        </p:attrNameLst>
                                      </p:cBhvr>
                                      <p:tavLst>
                                        <p:tav tm="0">
                                          <p:val>
                                            <p:strVal val="0-#ppt_w/2"/>
                                          </p:val>
                                        </p:tav>
                                        <p:tav tm="100000">
                                          <p:val>
                                            <p:strVal val="#ppt_x"/>
                                          </p:val>
                                        </p:tav>
                                      </p:tavLst>
                                    </p:anim>
                                    <p:anim calcmode="lin" valueType="num">
                                      <p:cBhvr additive="base">
                                        <p:cTn id="131" dur="500" fill="hold"/>
                                        <p:tgtEl>
                                          <p:spTgt spid="42"/>
                                        </p:tgtEl>
                                        <p:attrNameLst>
                                          <p:attrName>ppt_y</p:attrName>
                                        </p:attrNameLst>
                                      </p:cBhvr>
                                      <p:tavLst>
                                        <p:tav tm="0">
                                          <p:val>
                                            <p:strVal val="#ppt_y"/>
                                          </p:val>
                                        </p:tav>
                                        <p:tav tm="100000">
                                          <p:val>
                                            <p:strVal val="#ppt_y"/>
                                          </p:val>
                                        </p:tav>
                                      </p:tavLst>
                                    </p:anim>
                                  </p:childTnLst>
                                </p:cTn>
                              </p:par>
                            </p:childTnLst>
                          </p:cTn>
                        </p:par>
                        <p:par>
                          <p:cTn id="132" fill="hold">
                            <p:stCondLst>
                              <p:cond delay="18400"/>
                            </p:stCondLst>
                            <p:childTnLst>
                              <p:par>
                                <p:cTn id="133" presetID="2" presetClass="entr" presetSubtype="4" fill="hold" grpId="0" nodeType="afterEffect">
                                  <p:stCondLst>
                                    <p:cond delay="100"/>
                                  </p:stCondLst>
                                  <p:childTnLst>
                                    <p:set>
                                      <p:cBhvr>
                                        <p:cTn id="134" dur="1" fill="hold">
                                          <p:stCondLst>
                                            <p:cond delay="0"/>
                                          </p:stCondLst>
                                        </p:cTn>
                                        <p:tgtEl>
                                          <p:spTgt spid="45"/>
                                        </p:tgtEl>
                                        <p:attrNameLst>
                                          <p:attrName>style.visibility</p:attrName>
                                        </p:attrNameLst>
                                      </p:cBhvr>
                                      <p:to>
                                        <p:strVal val="visible"/>
                                      </p:to>
                                    </p:set>
                                    <p:anim calcmode="lin" valueType="num">
                                      <p:cBhvr additive="base">
                                        <p:cTn id="135" dur="500" fill="hold"/>
                                        <p:tgtEl>
                                          <p:spTgt spid="45"/>
                                        </p:tgtEl>
                                        <p:attrNameLst>
                                          <p:attrName>ppt_x</p:attrName>
                                        </p:attrNameLst>
                                      </p:cBhvr>
                                      <p:tavLst>
                                        <p:tav tm="0">
                                          <p:val>
                                            <p:strVal val="#ppt_x"/>
                                          </p:val>
                                        </p:tav>
                                        <p:tav tm="100000">
                                          <p:val>
                                            <p:strVal val="#ppt_x"/>
                                          </p:val>
                                        </p:tav>
                                      </p:tavLst>
                                    </p:anim>
                                    <p:anim calcmode="lin" valueType="num">
                                      <p:cBhvr additive="base">
                                        <p:cTn id="136" dur="500" fill="hold"/>
                                        <p:tgtEl>
                                          <p:spTgt spid="45"/>
                                        </p:tgtEl>
                                        <p:attrNameLst>
                                          <p:attrName>ppt_y</p:attrName>
                                        </p:attrNameLst>
                                      </p:cBhvr>
                                      <p:tavLst>
                                        <p:tav tm="0">
                                          <p:val>
                                            <p:strVal val="1+#ppt_h/2"/>
                                          </p:val>
                                        </p:tav>
                                        <p:tav tm="100000">
                                          <p:val>
                                            <p:strVal val="#ppt_y"/>
                                          </p:val>
                                        </p:tav>
                                      </p:tavLst>
                                    </p:anim>
                                  </p:childTnLst>
                                </p:cTn>
                              </p:par>
                            </p:childTnLst>
                          </p:cTn>
                        </p:par>
                        <p:par>
                          <p:cTn id="137" fill="hold">
                            <p:stCondLst>
                              <p:cond delay="19000"/>
                            </p:stCondLst>
                            <p:childTnLst>
                              <p:par>
                                <p:cTn id="138" presetID="2" presetClass="entr" presetSubtype="2" fill="hold" grpId="0" nodeType="afterEffect">
                                  <p:stCondLst>
                                    <p:cond delay="100"/>
                                  </p:stCondLst>
                                  <p:childTnLst>
                                    <p:set>
                                      <p:cBhvr>
                                        <p:cTn id="139" dur="1" fill="hold">
                                          <p:stCondLst>
                                            <p:cond delay="0"/>
                                          </p:stCondLst>
                                        </p:cTn>
                                        <p:tgtEl>
                                          <p:spTgt spid="44"/>
                                        </p:tgtEl>
                                        <p:attrNameLst>
                                          <p:attrName>style.visibility</p:attrName>
                                        </p:attrNameLst>
                                      </p:cBhvr>
                                      <p:to>
                                        <p:strVal val="visible"/>
                                      </p:to>
                                    </p:set>
                                    <p:anim calcmode="lin" valueType="num">
                                      <p:cBhvr additive="base">
                                        <p:cTn id="140" dur="500" fill="hold"/>
                                        <p:tgtEl>
                                          <p:spTgt spid="44"/>
                                        </p:tgtEl>
                                        <p:attrNameLst>
                                          <p:attrName>ppt_x</p:attrName>
                                        </p:attrNameLst>
                                      </p:cBhvr>
                                      <p:tavLst>
                                        <p:tav tm="0">
                                          <p:val>
                                            <p:strVal val="1+#ppt_w/2"/>
                                          </p:val>
                                        </p:tav>
                                        <p:tav tm="100000">
                                          <p:val>
                                            <p:strVal val="#ppt_x"/>
                                          </p:val>
                                        </p:tav>
                                      </p:tavLst>
                                    </p:anim>
                                    <p:anim calcmode="lin" valueType="num">
                                      <p:cBhvr additive="base">
                                        <p:cTn id="141" dur="500" fill="hold"/>
                                        <p:tgtEl>
                                          <p:spTgt spid="44"/>
                                        </p:tgtEl>
                                        <p:attrNameLst>
                                          <p:attrName>ppt_y</p:attrName>
                                        </p:attrNameLst>
                                      </p:cBhvr>
                                      <p:tavLst>
                                        <p:tav tm="0">
                                          <p:val>
                                            <p:strVal val="#ppt_y"/>
                                          </p:val>
                                        </p:tav>
                                        <p:tav tm="100000">
                                          <p:val>
                                            <p:strVal val="#ppt_y"/>
                                          </p:val>
                                        </p:tav>
                                      </p:tavLst>
                                    </p:anim>
                                  </p:childTnLst>
                                </p:cTn>
                              </p:par>
                            </p:childTnLst>
                          </p:cTn>
                        </p:par>
                        <p:par>
                          <p:cTn id="142" fill="hold">
                            <p:stCondLst>
                              <p:cond delay="19600"/>
                            </p:stCondLst>
                            <p:childTnLst>
                              <p:par>
                                <p:cTn id="143" presetID="2" presetClass="entr" presetSubtype="4" fill="hold" grpId="0" nodeType="afterEffect">
                                  <p:stCondLst>
                                    <p:cond delay="100"/>
                                  </p:stCondLst>
                                  <p:childTnLst>
                                    <p:set>
                                      <p:cBhvr>
                                        <p:cTn id="144" dur="1" fill="hold">
                                          <p:stCondLst>
                                            <p:cond delay="0"/>
                                          </p:stCondLst>
                                        </p:cTn>
                                        <p:tgtEl>
                                          <p:spTgt spid="47"/>
                                        </p:tgtEl>
                                        <p:attrNameLst>
                                          <p:attrName>style.visibility</p:attrName>
                                        </p:attrNameLst>
                                      </p:cBhvr>
                                      <p:to>
                                        <p:strVal val="visible"/>
                                      </p:to>
                                    </p:set>
                                    <p:anim calcmode="lin" valueType="num">
                                      <p:cBhvr additive="base">
                                        <p:cTn id="145" dur="500" fill="hold"/>
                                        <p:tgtEl>
                                          <p:spTgt spid="47"/>
                                        </p:tgtEl>
                                        <p:attrNameLst>
                                          <p:attrName>ppt_x</p:attrName>
                                        </p:attrNameLst>
                                      </p:cBhvr>
                                      <p:tavLst>
                                        <p:tav tm="0">
                                          <p:val>
                                            <p:strVal val="#ppt_x"/>
                                          </p:val>
                                        </p:tav>
                                        <p:tav tm="100000">
                                          <p:val>
                                            <p:strVal val="#ppt_x"/>
                                          </p:val>
                                        </p:tav>
                                      </p:tavLst>
                                    </p:anim>
                                    <p:anim calcmode="lin" valueType="num">
                                      <p:cBhvr additive="base">
                                        <p:cTn id="146" dur="500" fill="hold"/>
                                        <p:tgtEl>
                                          <p:spTgt spid="47"/>
                                        </p:tgtEl>
                                        <p:attrNameLst>
                                          <p:attrName>ppt_y</p:attrName>
                                        </p:attrNameLst>
                                      </p:cBhvr>
                                      <p:tavLst>
                                        <p:tav tm="0">
                                          <p:val>
                                            <p:strVal val="1+#ppt_h/2"/>
                                          </p:val>
                                        </p:tav>
                                        <p:tav tm="100000">
                                          <p:val>
                                            <p:strVal val="#ppt_y"/>
                                          </p:val>
                                        </p:tav>
                                      </p:tavLst>
                                    </p:anim>
                                  </p:childTnLst>
                                </p:cTn>
                              </p:par>
                            </p:childTnLst>
                          </p:cTn>
                        </p:par>
                        <p:par>
                          <p:cTn id="147" fill="hold">
                            <p:stCondLst>
                              <p:cond delay="20200"/>
                            </p:stCondLst>
                            <p:childTnLst>
                              <p:par>
                                <p:cTn id="148" presetID="2" presetClass="entr" presetSubtype="2" fill="hold" grpId="0" nodeType="afterEffect">
                                  <p:stCondLst>
                                    <p:cond delay="100"/>
                                  </p:stCondLst>
                                  <p:childTnLst>
                                    <p:set>
                                      <p:cBhvr>
                                        <p:cTn id="149" dur="1" fill="hold">
                                          <p:stCondLst>
                                            <p:cond delay="0"/>
                                          </p:stCondLst>
                                        </p:cTn>
                                        <p:tgtEl>
                                          <p:spTgt spid="46"/>
                                        </p:tgtEl>
                                        <p:attrNameLst>
                                          <p:attrName>style.visibility</p:attrName>
                                        </p:attrNameLst>
                                      </p:cBhvr>
                                      <p:to>
                                        <p:strVal val="visible"/>
                                      </p:to>
                                    </p:set>
                                    <p:anim calcmode="lin" valueType="num">
                                      <p:cBhvr additive="base">
                                        <p:cTn id="150" dur="500" fill="hold"/>
                                        <p:tgtEl>
                                          <p:spTgt spid="46"/>
                                        </p:tgtEl>
                                        <p:attrNameLst>
                                          <p:attrName>ppt_x</p:attrName>
                                        </p:attrNameLst>
                                      </p:cBhvr>
                                      <p:tavLst>
                                        <p:tav tm="0">
                                          <p:val>
                                            <p:strVal val="1+#ppt_w/2"/>
                                          </p:val>
                                        </p:tav>
                                        <p:tav tm="100000">
                                          <p:val>
                                            <p:strVal val="#ppt_x"/>
                                          </p:val>
                                        </p:tav>
                                      </p:tavLst>
                                    </p:anim>
                                    <p:anim calcmode="lin" valueType="num">
                                      <p:cBhvr additive="base">
                                        <p:cTn id="1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2" grpId="0" autoUpdateAnimBg="0"/>
      <p:bldP spid="54294" grpId="0" autoUpdateAnimBg="0"/>
      <p:bldP spid="54295" grpId="0" autoUpdateAnimBg="0"/>
      <p:bldP spid="54296" grpId="0" autoUpdateAnimBg="0"/>
      <p:bldP spid="54297" grpId="0" autoUpdateAnimBg="0"/>
      <p:bldP spid="54298" grpId="0" autoUpdateAnimBg="0"/>
      <p:bldP spid="54300" grpId="0" autoUpdateAnimBg="0"/>
      <p:bldP spid="54302" grpId="0" autoUpdateAnimBg="0"/>
      <p:bldP spid="54304" grpId="0" autoUpdateAnimBg="0"/>
      <p:bldP spid="54311" grpId="0" autoUpdateAnimBg="0"/>
      <p:bldP spid="54312"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353080" y="2039781"/>
            <a:ext cx="2819320" cy="492443"/>
          </a:xfrm>
          <a:prstGeom prst="rect">
            <a:avLst/>
          </a:prstGeom>
        </p:spPr>
        <p:txBody>
          <a:bodyPr wrap="square" lIns="0" tIns="0" rIns="0" bIns="0">
            <a:spAutoFit/>
          </a:bodyPr>
          <a:lstStyle/>
          <a:p>
            <a:r>
              <a:rPr lang="zh-CN" altLang="en-US" sz="32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工作完成情况</a:t>
            </a:r>
            <a:endParaRPr lang="zh-CN" altLang="en-US" sz="1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1"/>
          <p:cNvSpPr txBox="1"/>
          <p:nvPr/>
        </p:nvSpPr>
        <p:spPr>
          <a:xfrm>
            <a:off x="5362445"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txBox="1"/>
          <p:nvPr/>
        </p:nvSpPr>
        <p:spPr>
          <a:xfrm>
            <a:off x="6562104" y="2571395"/>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1"/>
          <p:cNvSpPr txBox="1"/>
          <p:nvPr/>
        </p:nvSpPr>
        <p:spPr>
          <a:xfrm>
            <a:off x="5362445"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6562104" y="2763140"/>
            <a:ext cx="1149033" cy="153888"/>
          </a:xfrm>
          <a:prstGeom prst="rect">
            <a:avLst/>
          </a:prstGeom>
          <a:noFill/>
        </p:spPr>
        <p:txBody>
          <a:bodyPr wrap="none" lIns="0" tIns="0" rIns="0" bIns="0" rtlCol="0">
            <a:spAutoFit/>
          </a:bodyPr>
          <a:lstStyle/>
          <a:p>
            <a:pPr marL="121906" lvl="1" indent="-121906">
              <a:buFont typeface="Arial" panose="020B0604020202020204" pitchFamily="34" charset="0"/>
              <a:buChar char="•"/>
            </a:pPr>
            <a:r>
              <a:rPr lang="zh-CN" altLang="en-US" sz="10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十边形 3">
            <a:extLst>
              <a:ext uri="{FF2B5EF4-FFF2-40B4-BE49-F238E27FC236}">
                <a16:creationId xmlns:a16="http://schemas.microsoft.com/office/drawing/2014/main" id="{2B490284-ADFF-454A-9966-DDDA0A5F1E50}"/>
              </a:ext>
            </a:extLst>
          </p:cNvPr>
          <p:cNvSpPr/>
          <p:nvPr/>
        </p:nvSpPr>
        <p:spPr>
          <a:xfrm>
            <a:off x="3923928" y="1995686"/>
            <a:ext cx="1152128" cy="1065358"/>
          </a:xfrm>
          <a:prstGeom prst="dec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02</a:t>
            </a:r>
            <a:endParaRPr lang="zh-CN" altLang="en-US" sz="4400" dirty="0"/>
          </a:p>
        </p:txBody>
      </p:sp>
      <p:pic>
        <p:nvPicPr>
          <p:cNvPr id="10" name="图片 9">
            <a:extLst>
              <a:ext uri="{FF2B5EF4-FFF2-40B4-BE49-F238E27FC236}">
                <a16:creationId xmlns:a16="http://schemas.microsoft.com/office/drawing/2014/main" id="{C4D06F88-B511-4214-8759-40F13B78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29409" y="914420"/>
            <a:ext cx="5221336" cy="321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6000">
        <p:split orient="vert"/>
      </p:transition>
    </mc:Choice>
    <mc:Fallback>
      <p:transition spd="slow" advClick="0" advTm="6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9"/>
          <p:cNvSpPr txBox="1">
            <a:spLocks/>
          </p:cNvSpPr>
          <p:nvPr/>
        </p:nvSpPr>
        <p:spPr>
          <a:xfrm>
            <a:off x="953597" y="3695901"/>
            <a:ext cx="1964802" cy="519372"/>
          </a:xfrm>
          <a:prstGeom prst="rect">
            <a:avLst/>
          </a:prstGeom>
          <a:noFill/>
        </p:spPr>
        <p:txBody>
          <a:bodyPr wrap="square" lIns="0" tIns="0" rIns="0" bIns="0" anchor="t">
            <a:normAutofit fontScale="77500" lnSpcReduction="20000"/>
          </a:bodyPr>
          <a:lstStyle/>
          <a:p>
            <a:pPr algn="l">
              <a:lnSpc>
                <a:spcPct val="120000"/>
              </a:lnSpc>
            </a:pPr>
            <a:r>
              <a:rPr lang="zh-CN" altLang="en-US" sz="1000" b="0">
                <a:solidFill>
                  <a:schemeClr val="tx1"/>
                </a:solidFill>
              </a:rPr>
              <a:t>此部分内容作为文字排版占位显示 （建议使用主题字体）如需更改请在（设置形状格式）菜单下（文本选项）中调整</a:t>
            </a:r>
          </a:p>
        </p:txBody>
      </p:sp>
      <p:sp>
        <p:nvSpPr>
          <p:cNvPr id="5" name="TextBox 191"/>
          <p:cNvSpPr txBox="1">
            <a:spLocks/>
          </p:cNvSpPr>
          <p:nvPr/>
        </p:nvSpPr>
        <p:spPr>
          <a:xfrm>
            <a:off x="3372648" y="3695901"/>
            <a:ext cx="1964802" cy="519372"/>
          </a:xfrm>
          <a:prstGeom prst="rect">
            <a:avLst/>
          </a:prstGeom>
          <a:noFill/>
        </p:spPr>
        <p:txBody>
          <a:bodyPr wrap="square" lIns="0" tIns="0" rIns="0" bIns="0" anchor="t">
            <a:normAutofit fontScale="77500" lnSpcReduction="20000"/>
          </a:bodyPr>
          <a:lstStyle/>
          <a:p>
            <a:pPr algn="l">
              <a:lnSpc>
                <a:spcPct val="120000"/>
              </a:lnSpc>
            </a:pPr>
            <a:r>
              <a:rPr lang="zh-CN" altLang="en-US" sz="1000" b="0">
                <a:solidFill>
                  <a:schemeClr val="tx1"/>
                </a:solidFill>
              </a:rPr>
              <a:t>此部分内容作为文字排版占位显示 （建议使用主题字体）如需更改请在（设置形状格式）菜单下（文本选项）中调整</a:t>
            </a:r>
          </a:p>
        </p:txBody>
      </p:sp>
      <p:sp>
        <p:nvSpPr>
          <p:cNvPr id="6" name="TextBox 194"/>
          <p:cNvSpPr txBox="1">
            <a:spLocks/>
          </p:cNvSpPr>
          <p:nvPr/>
        </p:nvSpPr>
        <p:spPr>
          <a:xfrm>
            <a:off x="6072692" y="3675420"/>
            <a:ext cx="1964802" cy="519372"/>
          </a:xfrm>
          <a:prstGeom prst="rect">
            <a:avLst/>
          </a:prstGeom>
          <a:noFill/>
        </p:spPr>
        <p:txBody>
          <a:bodyPr wrap="square" lIns="0" tIns="0" rIns="0" bIns="0" anchor="t">
            <a:normAutofit fontScale="77500" lnSpcReduction="20000"/>
          </a:bodyPr>
          <a:lstStyle/>
          <a:p>
            <a:pPr algn="l">
              <a:lnSpc>
                <a:spcPct val="120000"/>
              </a:lnSpc>
            </a:pPr>
            <a:r>
              <a:rPr lang="zh-CN" altLang="en-US" sz="1000" b="0">
                <a:solidFill>
                  <a:schemeClr val="tx1"/>
                </a:solidFill>
              </a:rPr>
              <a:t>此部分内容作为文字排版占位显示 （建议使用主题字体）如需更改请在（设置形状格式）菜单下（文本选项）中调整</a:t>
            </a:r>
          </a:p>
        </p:txBody>
      </p:sp>
      <p:sp>
        <p:nvSpPr>
          <p:cNvPr id="7" name="TextBox 1"/>
          <p:cNvSpPr txBox="1"/>
          <p:nvPr/>
        </p:nvSpPr>
        <p:spPr>
          <a:xfrm>
            <a:off x="4866167" y="3155314"/>
            <a:ext cx="471283" cy="461664"/>
          </a:xfrm>
          <a:prstGeom prst="rect">
            <a:avLst/>
          </a:prstGeom>
          <a:noFill/>
        </p:spPr>
        <p:txBody>
          <a:bodyPr wrap="none" lIns="0" tIns="0" rIns="0" bIns="0" anchor="ctr" anchorCtr="0">
            <a:normAutofit fontScale="92500" lnSpcReduction="20000"/>
          </a:bodyPr>
          <a:lstStyle/>
          <a:p>
            <a:pPr algn="r"/>
            <a:r>
              <a:rPr lang="en-US" altLang="zh-CN" sz="4000">
                <a:solidFill>
                  <a:schemeClr val="accent2">
                    <a:lumMod val="100000"/>
                  </a:schemeClr>
                </a:solidFill>
                <a:latin typeface="Impact" panose="020B0806030902050204" pitchFamily="34" charset="0"/>
              </a:rPr>
              <a:t>02.</a:t>
            </a:r>
          </a:p>
        </p:txBody>
      </p:sp>
      <p:sp>
        <p:nvSpPr>
          <p:cNvPr id="8" name="TextBox 97"/>
          <p:cNvSpPr txBox="1"/>
          <p:nvPr/>
        </p:nvSpPr>
        <p:spPr>
          <a:xfrm>
            <a:off x="2494004" y="3155314"/>
            <a:ext cx="424395" cy="461664"/>
          </a:xfrm>
          <a:prstGeom prst="rect">
            <a:avLst/>
          </a:prstGeom>
          <a:noFill/>
        </p:spPr>
        <p:txBody>
          <a:bodyPr wrap="none" lIns="0" tIns="0" rIns="0" bIns="0" anchor="ctr" anchorCtr="0">
            <a:normAutofit fontScale="92500" lnSpcReduction="20000"/>
          </a:bodyPr>
          <a:lstStyle/>
          <a:p>
            <a:pPr algn="r"/>
            <a:r>
              <a:rPr lang="en-US" altLang="zh-CN" sz="4000">
                <a:solidFill>
                  <a:schemeClr val="accent1">
                    <a:lumMod val="100000"/>
                  </a:schemeClr>
                </a:solidFill>
                <a:latin typeface="Impact" panose="020B0806030902050204" pitchFamily="34" charset="0"/>
              </a:rPr>
              <a:t>01.</a:t>
            </a:r>
          </a:p>
        </p:txBody>
      </p:sp>
      <p:sp>
        <p:nvSpPr>
          <p:cNvPr id="9" name="TextBox 98"/>
          <p:cNvSpPr txBox="1"/>
          <p:nvPr/>
        </p:nvSpPr>
        <p:spPr>
          <a:xfrm>
            <a:off x="7555391" y="3155314"/>
            <a:ext cx="482103" cy="461664"/>
          </a:xfrm>
          <a:prstGeom prst="rect">
            <a:avLst/>
          </a:prstGeom>
          <a:noFill/>
        </p:spPr>
        <p:txBody>
          <a:bodyPr wrap="none" lIns="0" tIns="0" rIns="0" bIns="0" anchor="ctr" anchorCtr="0">
            <a:normAutofit fontScale="92500" lnSpcReduction="20000"/>
          </a:bodyPr>
          <a:lstStyle/>
          <a:p>
            <a:pPr algn="r"/>
            <a:r>
              <a:rPr lang="en-US" altLang="zh-CN" sz="4000">
                <a:solidFill>
                  <a:schemeClr val="accent3">
                    <a:lumMod val="100000"/>
                  </a:schemeClr>
                </a:solidFill>
                <a:latin typeface="Impact" panose="020B0806030902050204" pitchFamily="34" charset="0"/>
              </a:rPr>
              <a:t>03.</a:t>
            </a:r>
          </a:p>
        </p:txBody>
      </p:sp>
      <p:grpSp>
        <p:nvGrpSpPr>
          <p:cNvPr id="2" name="Group 95"/>
          <p:cNvGrpSpPr/>
          <p:nvPr/>
        </p:nvGrpSpPr>
        <p:grpSpPr>
          <a:xfrm>
            <a:off x="865878" y="825941"/>
            <a:ext cx="1115609" cy="2346628"/>
            <a:chOff x="360363" y="752475"/>
            <a:chExt cx="2474912" cy="5203825"/>
          </a:xfrm>
        </p:grpSpPr>
        <p:sp>
          <p:nvSpPr>
            <p:cNvPr id="188" name="Freeform: Shape 96"/>
            <p:cNvSpPr>
              <a:spLocks/>
            </p:cNvSpPr>
            <p:nvPr/>
          </p:nvSpPr>
          <p:spPr bwMode="auto">
            <a:xfrm>
              <a:off x="360363" y="908050"/>
              <a:ext cx="2474912" cy="5048250"/>
            </a:xfrm>
            <a:custGeom>
              <a:avLst/>
              <a:gdLst>
                <a:gd name="T0" fmla="*/ 4950 w 6875"/>
                <a:gd name="T1" fmla="*/ 6773 h 14021"/>
                <a:gd name="T2" fmla="*/ 4988 w 6875"/>
                <a:gd name="T3" fmla="*/ 5399 h 14021"/>
                <a:gd name="T4" fmla="*/ 4950 w 6875"/>
                <a:gd name="T5" fmla="*/ 6773 h 14021"/>
                <a:gd name="T6" fmla="*/ 1768 w 6875"/>
                <a:gd name="T7" fmla="*/ 6773 h 14021"/>
                <a:gd name="T8" fmla="*/ 1826 w 6875"/>
                <a:gd name="T9" fmla="*/ 5281 h 14021"/>
                <a:gd name="T10" fmla="*/ 1768 w 6875"/>
                <a:gd name="T11" fmla="*/ 6773 h 14021"/>
                <a:gd name="T12" fmla="*/ 3397 w 6875"/>
                <a:gd name="T13" fmla="*/ 0 h 14021"/>
                <a:gd name="T14" fmla="*/ 2062 w 6875"/>
                <a:gd name="T15" fmla="*/ 1748 h 14021"/>
                <a:gd name="T16" fmla="*/ 1904 w 6875"/>
                <a:gd name="T17" fmla="*/ 2198 h 14021"/>
                <a:gd name="T18" fmla="*/ 2200 w 6875"/>
                <a:gd name="T19" fmla="*/ 2551 h 14021"/>
                <a:gd name="T20" fmla="*/ 2828 w 6875"/>
                <a:gd name="T21" fmla="*/ 3319 h 14021"/>
                <a:gd name="T22" fmla="*/ 2651 w 6875"/>
                <a:gd name="T23" fmla="*/ 3790 h 14021"/>
                <a:gd name="T24" fmla="*/ 1080 w 6875"/>
                <a:gd name="T25" fmla="*/ 4555 h 14021"/>
                <a:gd name="T26" fmla="*/ 0 w 6875"/>
                <a:gd name="T27" fmla="*/ 6773 h 14021"/>
                <a:gd name="T28" fmla="*/ 0 w 6875"/>
                <a:gd name="T29" fmla="*/ 7148 h 14021"/>
                <a:gd name="T30" fmla="*/ 0 w 6875"/>
                <a:gd name="T31" fmla="*/ 7148 h 14021"/>
                <a:gd name="T32" fmla="*/ 982 w 6875"/>
                <a:gd name="T33" fmla="*/ 9248 h 14021"/>
                <a:gd name="T34" fmla="*/ 1866 w 6875"/>
                <a:gd name="T35" fmla="*/ 13470 h 14021"/>
                <a:gd name="T36" fmla="*/ 1138 w 6875"/>
                <a:gd name="T37" fmla="*/ 13489 h 14021"/>
                <a:gd name="T38" fmla="*/ 5577 w 6875"/>
                <a:gd name="T39" fmla="*/ 14020 h 14021"/>
                <a:gd name="T40" fmla="*/ 4968 w 6875"/>
                <a:gd name="T41" fmla="*/ 13489 h 14021"/>
                <a:gd name="T42" fmla="*/ 4852 w 6875"/>
                <a:gd name="T43" fmla="*/ 9248 h 14021"/>
                <a:gd name="T44" fmla="*/ 6874 w 6875"/>
                <a:gd name="T45" fmla="*/ 7148 h 14021"/>
                <a:gd name="T46" fmla="*/ 6874 w 6875"/>
                <a:gd name="T47" fmla="*/ 6773 h 14021"/>
                <a:gd name="T48" fmla="*/ 5655 w 6875"/>
                <a:gd name="T49" fmla="*/ 4555 h 14021"/>
                <a:gd name="T50" fmla="*/ 4260 w 6875"/>
                <a:gd name="T51" fmla="*/ 3790 h 14021"/>
                <a:gd name="T52" fmla="*/ 4026 w 6875"/>
                <a:gd name="T53" fmla="*/ 3790 h 14021"/>
                <a:gd name="T54" fmla="*/ 4615 w 6875"/>
                <a:gd name="T55" fmla="*/ 2533 h 14021"/>
                <a:gd name="T56" fmla="*/ 4693 w 6875"/>
                <a:gd name="T57" fmla="*/ 2551 h 14021"/>
                <a:gd name="T58" fmla="*/ 4832 w 6875"/>
                <a:gd name="T59" fmla="*/ 1748 h 14021"/>
                <a:gd name="T60" fmla="*/ 4812 w 6875"/>
                <a:gd name="T61" fmla="*/ 1748 h 14021"/>
                <a:gd name="T62" fmla="*/ 3397 w 6875"/>
                <a:gd name="T63" fmla="*/ 0 h 14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5" h="14021">
                  <a:moveTo>
                    <a:pt x="4950" y="6773"/>
                  </a:moveTo>
                  <a:lnTo>
                    <a:pt x="4950" y="6773"/>
                  </a:lnTo>
                  <a:cubicBezTo>
                    <a:pt x="4950" y="5439"/>
                    <a:pt x="4950" y="5439"/>
                    <a:pt x="4950" y="5439"/>
                  </a:cubicBezTo>
                  <a:cubicBezTo>
                    <a:pt x="4988" y="5399"/>
                    <a:pt x="4988" y="5399"/>
                    <a:pt x="4988" y="5399"/>
                  </a:cubicBezTo>
                  <a:cubicBezTo>
                    <a:pt x="4988" y="6773"/>
                    <a:pt x="4988" y="6773"/>
                    <a:pt x="4988" y="6773"/>
                  </a:cubicBezTo>
                  <a:cubicBezTo>
                    <a:pt x="4950" y="6773"/>
                    <a:pt x="4950" y="6773"/>
                    <a:pt x="4950" y="6773"/>
                  </a:cubicBezTo>
                  <a:lnTo>
                    <a:pt x="1768" y="6773"/>
                  </a:lnTo>
                  <a:lnTo>
                    <a:pt x="1768" y="6773"/>
                  </a:lnTo>
                  <a:cubicBezTo>
                    <a:pt x="1768" y="5242"/>
                    <a:pt x="1768" y="5242"/>
                    <a:pt x="1768" y="5242"/>
                  </a:cubicBezTo>
                  <a:cubicBezTo>
                    <a:pt x="1826" y="5281"/>
                    <a:pt x="1826" y="5281"/>
                    <a:pt x="1826" y="5281"/>
                  </a:cubicBezTo>
                  <a:cubicBezTo>
                    <a:pt x="1826" y="6773"/>
                    <a:pt x="1826" y="6773"/>
                    <a:pt x="1826" y="6773"/>
                  </a:cubicBezTo>
                  <a:cubicBezTo>
                    <a:pt x="1768" y="6773"/>
                    <a:pt x="1768" y="6773"/>
                    <a:pt x="1768" y="6773"/>
                  </a:cubicBezTo>
                  <a:lnTo>
                    <a:pt x="3397" y="0"/>
                  </a:lnTo>
                  <a:lnTo>
                    <a:pt x="3397" y="0"/>
                  </a:lnTo>
                  <a:cubicBezTo>
                    <a:pt x="2593" y="0"/>
                    <a:pt x="1609" y="587"/>
                    <a:pt x="2082" y="1748"/>
                  </a:cubicBezTo>
                  <a:lnTo>
                    <a:pt x="2062" y="1748"/>
                  </a:lnTo>
                  <a:cubicBezTo>
                    <a:pt x="2062" y="1748"/>
                    <a:pt x="2062" y="1748"/>
                    <a:pt x="2042" y="1748"/>
                  </a:cubicBezTo>
                  <a:cubicBezTo>
                    <a:pt x="1924" y="1786"/>
                    <a:pt x="1866" y="1982"/>
                    <a:pt x="1904" y="2198"/>
                  </a:cubicBezTo>
                  <a:cubicBezTo>
                    <a:pt x="1944" y="2395"/>
                    <a:pt x="2062" y="2551"/>
                    <a:pt x="2180" y="2551"/>
                  </a:cubicBezTo>
                  <a:cubicBezTo>
                    <a:pt x="2200" y="2551"/>
                    <a:pt x="2200" y="2551"/>
                    <a:pt x="2200" y="2551"/>
                  </a:cubicBezTo>
                  <a:cubicBezTo>
                    <a:pt x="2218" y="2551"/>
                    <a:pt x="2238" y="2533"/>
                    <a:pt x="2258" y="2533"/>
                  </a:cubicBezTo>
                  <a:cubicBezTo>
                    <a:pt x="2377" y="2846"/>
                    <a:pt x="2593" y="3140"/>
                    <a:pt x="2828" y="3319"/>
                  </a:cubicBezTo>
                  <a:cubicBezTo>
                    <a:pt x="2828" y="3475"/>
                    <a:pt x="2828" y="3631"/>
                    <a:pt x="2828" y="3790"/>
                  </a:cubicBezTo>
                  <a:cubicBezTo>
                    <a:pt x="2651" y="3790"/>
                    <a:pt x="2651" y="3790"/>
                    <a:pt x="2651" y="3790"/>
                  </a:cubicBezTo>
                  <a:cubicBezTo>
                    <a:pt x="2593" y="3790"/>
                    <a:pt x="2593" y="3790"/>
                    <a:pt x="2593" y="3790"/>
                  </a:cubicBezTo>
                  <a:cubicBezTo>
                    <a:pt x="1846" y="3790"/>
                    <a:pt x="1317" y="3926"/>
                    <a:pt x="1080" y="4555"/>
                  </a:cubicBezTo>
                  <a:cubicBezTo>
                    <a:pt x="1080" y="6773"/>
                    <a:pt x="1080" y="6773"/>
                    <a:pt x="1080" y="6773"/>
                  </a:cubicBezTo>
                  <a:cubicBezTo>
                    <a:pt x="0" y="6773"/>
                    <a:pt x="0" y="6773"/>
                    <a:pt x="0" y="6773"/>
                  </a:cubicBezTo>
                  <a:cubicBezTo>
                    <a:pt x="0" y="7148"/>
                    <a:pt x="0" y="7148"/>
                    <a:pt x="0" y="7148"/>
                  </a:cubicBezTo>
                  <a:lnTo>
                    <a:pt x="0" y="7148"/>
                  </a:lnTo>
                  <a:lnTo>
                    <a:pt x="0" y="7148"/>
                  </a:lnTo>
                  <a:lnTo>
                    <a:pt x="0" y="7148"/>
                  </a:lnTo>
                  <a:lnTo>
                    <a:pt x="0" y="7148"/>
                  </a:lnTo>
                  <a:cubicBezTo>
                    <a:pt x="982" y="9248"/>
                    <a:pt x="982" y="9248"/>
                    <a:pt x="982" y="9248"/>
                  </a:cubicBezTo>
                  <a:cubicBezTo>
                    <a:pt x="1866" y="9248"/>
                    <a:pt x="1866" y="9248"/>
                    <a:pt x="1866" y="9248"/>
                  </a:cubicBezTo>
                  <a:cubicBezTo>
                    <a:pt x="1866" y="13470"/>
                    <a:pt x="1866" y="13470"/>
                    <a:pt x="1866" y="13470"/>
                  </a:cubicBezTo>
                  <a:cubicBezTo>
                    <a:pt x="1846" y="13470"/>
                    <a:pt x="1846" y="13489"/>
                    <a:pt x="1826" y="13489"/>
                  </a:cubicBezTo>
                  <a:cubicBezTo>
                    <a:pt x="1138" y="13489"/>
                    <a:pt x="1138" y="13489"/>
                    <a:pt x="1138" y="13489"/>
                  </a:cubicBezTo>
                  <a:cubicBezTo>
                    <a:pt x="1138" y="14020"/>
                    <a:pt x="1138" y="14020"/>
                    <a:pt x="1138" y="14020"/>
                  </a:cubicBezTo>
                  <a:cubicBezTo>
                    <a:pt x="5577" y="14020"/>
                    <a:pt x="5577" y="14020"/>
                    <a:pt x="5577" y="14020"/>
                  </a:cubicBezTo>
                  <a:cubicBezTo>
                    <a:pt x="5577" y="13489"/>
                    <a:pt x="5577" y="13489"/>
                    <a:pt x="5577" y="13489"/>
                  </a:cubicBezTo>
                  <a:cubicBezTo>
                    <a:pt x="4968" y="13489"/>
                    <a:pt x="4968" y="13489"/>
                    <a:pt x="4968" y="13489"/>
                  </a:cubicBezTo>
                  <a:cubicBezTo>
                    <a:pt x="4930" y="13470"/>
                    <a:pt x="4890" y="13450"/>
                    <a:pt x="4852" y="13430"/>
                  </a:cubicBezTo>
                  <a:cubicBezTo>
                    <a:pt x="4852" y="9248"/>
                    <a:pt x="4852" y="9248"/>
                    <a:pt x="4852" y="9248"/>
                  </a:cubicBezTo>
                  <a:cubicBezTo>
                    <a:pt x="5892" y="9248"/>
                    <a:pt x="5892" y="9248"/>
                    <a:pt x="5892" y="9248"/>
                  </a:cubicBezTo>
                  <a:cubicBezTo>
                    <a:pt x="6874" y="7148"/>
                    <a:pt x="6874" y="7148"/>
                    <a:pt x="6874" y="7148"/>
                  </a:cubicBezTo>
                  <a:lnTo>
                    <a:pt x="6874" y="7148"/>
                  </a:lnTo>
                  <a:cubicBezTo>
                    <a:pt x="6874" y="6773"/>
                    <a:pt x="6874" y="6773"/>
                    <a:pt x="6874" y="6773"/>
                  </a:cubicBezTo>
                  <a:cubicBezTo>
                    <a:pt x="5655" y="6773"/>
                    <a:pt x="5655" y="6773"/>
                    <a:pt x="5655" y="6773"/>
                  </a:cubicBezTo>
                  <a:cubicBezTo>
                    <a:pt x="5655" y="4555"/>
                    <a:pt x="5655" y="4555"/>
                    <a:pt x="5655" y="4555"/>
                  </a:cubicBezTo>
                  <a:lnTo>
                    <a:pt x="5655" y="4555"/>
                  </a:lnTo>
                  <a:cubicBezTo>
                    <a:pt x="5617" y="4024"/>
                    <a:pt x="4751" y="3790"/>
                    <a:pt x="4260" y="3790"/>
                  </a:cubicBezTo>
                  <a:cubicBezTo>
                    <a:pt x="4222" y="3790"/>
                    <a:pt x="4222" y="3790"/>
                    <a:pt x="4222" y="3790"/>
                  </a:cubicBezTo>
                  <a:cubicBezTo>
                    <a:pt x="4026" y="3790"/>
                    <a:pt x="4026" y="3790"/>
                    <a:pt x="4026" y="3790"/>
                  </a:cubicBezTo>
                  <a:cubicBezTo>
                    <a:pt x="4026" y="3651"/>
                    <a:pt x="4026" y="3495"/>
                    <a:pt x="4026" y="3337"/>
                  </a:cubicBezTo>
                  <a:cubicBezTo>
                    <a:pt x="4280" y="3140"/>
                    <a:pt x="4497" y="2846"/>
                    <a:pt x="4615" y="2533"/>
                  </a:cubicBezTo>
                  <a:cubicBezTo>
                    <a:pt x="4635" y="2533"/>
                    <a:pt x="4653" y="2551"/>
                    <a:pt x="4673" y="2551"/>
                  </a:cubicBezTo>
                  <a:lnTo>
                    <a:pt x="4693" y="2551"/>
                  </a:lnTo>
                  <a:cubicBezTo>
                    <a:pt x="4812" y="2551"/>
                    <a:pt x="4930" y="2395"/>
                    <a:pt x="4968" y="2198"/>
                  </a:cubicBezTo>
                  <a:cubicBezTo>
                    <a:pt x="5008" y="1982"/>
                    <a:pt x="4950" y="1786"/>
                    <a:pt x="4832" y="1748"/>
                  </a:cubicBezTo>
                  <a:lnTo>
                    <a:pt x="4812" y="1748"/>
                  </a:lnTo>
                  <a:lnTo>
                    <a:pt x="4812" y="1748"/>
                  </a:lnTo>
                  <a:cubicBezTo>
                    <a:pt x="5008" y="1295"/>
                    <a:pt x="4910" y="371"/>
                    <a:pt x="4202" y="333"/>
                  </a:cubicBezTo>
                  <a:cubicBezTo>
                    <a:pt x="4066" y="96"/>
                    <a:pt x="3751" y="0"/>
                    <a:pt x="3397" y="0"/>
                  </a:cubicBezTo>
                  <a:lnTo>
                    <a:pt x="4950" y="6773"/>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99"/>
            <p:cNvSpPr>
              <a:spLocks/>
            </p:cNvSpPr>
            <p:nvPr/>
          </p:nvSpPr>
          <p:spPr bwMode="auto">
            <a:xfrm>
              <a:off x="749300" y="2547938"/>
              <a:ext cx="247650" cy="1484312"/>
            </a:xfrm>
            <a:custGeom>
              <a:avLst/>
              <a:gdLst>
                <a:gd name="T0" fmla="*/ 688 w 689"/>
                <a:gd name="T1" fmla="*/ 4124 h 4125"/>
                <a:gd name="T2" fmla="*/ 0 w 689"/>
                <a:gd name="T3" fmla="*/ 4124 h 4125"/>
                <a:gd name="T4" fmla="*/ 0 w 689"/>
                <a:gd name="T5" fmla="*/ 0 h 4125"/>
                <a:gd name="T6" fmla="*/ 688 w 689"/>
                <a:gd name="T7" fmla="*/ 0 h 4125"/>
                <a:gd name="T8" fmla="*/ 688 w 689"/>
                <a:gd name="T9" fmla="*/ 4124 h 4125"/>
              </a:gdLst>
              <a:ahLst/>
              <a:cxnLst>
                <a:cxn ang="0">
                  <a:pos x="T0" y="T1"/>
                </a:cxn>
                <a:cxn ang="0">
                  <a:pos x="T2" y="T3"/>
                </a:cxn>
                <a:cxn ang="0">
                  <a:pos x="T4" y="T5"/>
                </a:cxn>
                <a:cxn ang="0">
                  <a:pos x="T6" y="T7"/>
                </a:cxn>
                <a:cxn ang="0">
                  <a:pos x="T8" y="T9"/>
                </a:cxn>
              </a:cxnLst>
              <a:rect l="0" t="0" r="r" b="b"/>
              <a:pathLst>
                <a:path w="689" h="4125">
                  <a:moveTo>
                    <a:pt x="688" y="4124"/>
                  </a:moveTo>
                  <a:lnTo>
                    <a:pt x="0" y="4124"/>
                  </a:lnTo>
                  <a:lnTo>
                    <a:pt x="0" y="0"/>
                  </a:lnTo>
                  <a:lnTo>
                    <a:pt x="688" y="0"/>
                  </a:lnTo>
                  <a:lnTo>
                    <a:pt x="688" y="4124"/>
                  </a:lnTo>
                </a:path>
              </a:pathLst>
            </a:custGeom>
            <a:solidFill>
              <a:srgbClr val="1B263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188"/>
            <p:cNvSpPr>
              <a:spLocks/>
            </p:cNvSpPr>
            <p:nvPr/>
          </p:nvSpPr>
          <p:spPr bwMode="auto">
            <a:xfrm>
              <a:off x="954088" y="4032250"/>
              <a:ext cx="85725" cy="184150"/>
            </a:xfrm>
            <a:custGeom>
              <a:avLst/>
              <a:gdLst>
                <a:gd name="T0" fmla="*/ 177 w 238"/>
                <a:gd name="T1" fmla="*/ 78 h 512"/>
                <a:gd name="T2" fmla="*/ 177 w 238"/>
                <a:gd name="T3" fmla="*/ 78 h 512"/>
                <a:gd name="T4" fmla="*/ 98 w 238"/>
                <a:gd name="T5" fmla="*/ 0 h 512"/>
                <a:gd name="T6" fmla="*/ 0 w 238"/>
                <a:gd name="T7" fmla="*/ 0 h 512"/>
                <a:gd name="T8" fmla="*/ 20 w 238"/>
                <a:gd name="T9" fmla="*/ 511 h 512"/>
                <a:gd name="T10" fmla="*/ 237 w 238"/>
                <a:gd name="T11" fmla="*/ 353 h 512"/>
                <a:gd name="T12" fmla="*/ 177 w 238"/>
                <a:gd name="T13" fmla="*/ 78 h 512"/>
              </a:gdLst>
              <a:ahLst/>
              <a:cxnLst>
                <a:cxn ang="0">
                  <a:pos x="T0" y="T1"/>
                </a:cxn>
                <a:cxn ang="0">
                  <a:pos x="T2" y="T3"/>
                </a:cxn>
                <a:cxn ang="0">
                  <a:pos x="T4" y="T5"/>
                </a:cxn>
                <a:cxn ang="0">
                  <a:pos x="T6" y="T7"/>
                </a:cxn>
                <a:cxn ang="0">
                  <a:pos x="T8" y="T9"/>
                </a:cxn>
                <a:cxn ang="0">
                  <a:pos x="T10" y="T11"/>
                </a:cxn>
                <a:cxn ang="0">
                  <a:pos x="T12" y="T13"/>
                </a:cxn>
              </a:cxnLst>
              <a:rect l="0" t="0" r="r" b="b"/>
              <a:pathLst>
                <a:path w="238" h="512">
                  <a:moveTo>
                    <a:pt x="177" y="78"/>
                  </a:moveTo>
                  <a:lnTo>
                    <a:pt x="177" y="78"/>
                  </a:lnTo>
                  <a:cubicBezTo>
                    <a:pt x="159" y="38"/>
                    <a:pt x="119" y="18"/>
                    <a:pt x="98" y="0"/>
                  </a:cubicBezTo>
                  <a:cubicBezTo>
                    <a:pt x="0" y="0"/>
                    <a:pt x="0" y="0"/>
                    <a:pt x="0" y="0"/>
                  </a:cubicBezTo>
                  <a:cubicBezTo>
                    <a:pt x="20" y="511"/>
                    <a:pt x="20" y="511"/>
                    <a:pt x="20" y="511"/>
                  </a:cubicBezTo>
                  <a:cubicBezTo>
                    <a:pt x="20" y="511"/>
                    <a:pt x="197" y="411"/>
                    <a:pt x="237" y="353"/>
                  </a:cubicBezTo>
                  <a:cubicBezTo>
                    <a:pt x="237" y="333"/>
                    <a:pt x="237" y="156"/>
                    <a:pt x="177" y="78"/>
                  </a:cubicBezTo>
                </a:path>
              </a:pathLst>
            </a:custGeom>
            <a:solidFill>
              <a:srgbClr val="DBAD7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190"/>
            <p:cNvSpPr>
              <a:spLocks/>
            </p:cNvSpPr>
            <p:nvPr/>
          </p:nvSpPr>
          <p:spPr bwMode="auto">
            <a:xfrm>
              <a:off x="712788" y="4032250"/>
              <a:ext cx="298450" cy="190500"/>
            </a:xfrm>
            <a:custGeom>
              <a:avLst/>
              <a:gdLst>
                <a:gd name="T0" fmla="*/ 727 w 827"/>
                <a:gd name="T1" fmla="*/ 0 h 530"/>
                <a:gd name="T2" fmla="*/ 727 w 827"/>
                <a:gd name="T3" fmla="*/ 0 h 530"/>
                <a:gd name="T4" fmla="*/ 118 w 827"/>
                <a:gd name="T5" fmla="*/ 0 h 530"/>
                <a:gd name="T6" fmla="*/ 0 w 827"/>
                <a:gd name="T7" fmla="*/ 217 h 530"/>
                <a:gd name="T8" fmla="*/ 0 w 827"/>
                <a:gd name="T9" fmla="*/ 255 h 530"/>
                <a:gd name="T10" fmla="*/ 274 w 827"/>
                <a:gd name="T11" fmla="*/ 529 h 530"/>
                <a:gd name="T12" fmla="*/ 549 w 827"/>
                <a:gd name="T13" fmla="*/ 529 h 530"/>
                <a:gd name="T14" fmla="*/ 826 w 827"/>
                <a:gd name="T15" fmla="*/ 255 h 530"/>
                <a:gd name="T16" fmla="*/ 826 w 827"/>
                <a:gd name="T17" fmla="*/ 217 h 530"/>
                <a:gd name="T18" fmla="*/ 727 w 827"/>
                <a:gd name="T19"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530">
                  <a:moveTo>
                    <a:pt x="727" y="0"/>
                  </a:moveTo>
                  <a:lnTo>
                    <a:pt x="727" y="0"/>
                  </a:lnTo>
                  <a:cubicBezTo>
                    <a:pt x="118" y="0"/>
                    <a:pt x="118" y="0"/>
                    <a:pt x="118" y="0"/>
                  </a:cubicBezTo>
                  <a:cubicBezTo>
                    <a:pt x="40" y="38"/>
                    <a:pt x="0" y="118"/>
                    <a:pt x="0" y="217"/>
                  </a:cubicBezTo>
                  <a:cubicBezTo>
                    <a:pt x="0" y="255"/>
                    <a:pt x="0" y="255"/>
                    <a:pt x="0" y="255"/>
                  </a:cubicBezTo>
                  <a:cubicBezTo>
                    <a:pt x="0" y="411"/>
                    <a:pt x="138" y="529"/>
                    <a:pt x="274" y="529"/>
                  </a:cubicBezTo>
                  <a:cubicBezTo>
                    <a:pt x="549" y="529"/>
                    <a:pt x="549" y="529"/>
                    <a:pt x="549" y="529"/>
                  </a:cubicBezTo>
                  <a:cubicBezTo>
                    <a:pt x="707" y="529"/>
                    <a:pt x="826" y="411"/>
                    <a:pt x="826" y="255"/>
                  </a:cubicBezTo>
                  <a:cubicBezTo>
                    <a:pt x="826" y="217"/>
                    <a:pt x="826" y="217"/>
                    <a:pt x="826" y="217"/>
                  </a:cubicBezTo>
                  <a:cubicBezTo>
                    <a:pt x="826" y="118"/>
                    <a:pt x="786" y="38"/>
                    <a:pt x="727" y="0"/>
                  </a:cubicBezTo>
                </a:path>
              </a:pathLst>
            </a:custGeom>
            <a:solidFill>
              <a:srgbClr val="E8BD8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192"/>
            <p:cNvSpPr>
              <a:spLocks/>
            </p:cNvSpPr>
            <p:nvPr/>
          </p:nvSpPr>
          <p:spPr bwMode="auto">
            <a:xfrm>
              <a:off x="2155825" y="2547938"/>
              <a:ext cx="239713" cy="1484312"/>
            </a:xfrm>
            <a:custGeom>
              <a:avLst/>
              <a:gdLst>
                <a:gd name="T0" fmla="*/ 0 w 668"/>
                <a:gd name="T1" fmla="*/ 4124 h 4125"/>
                <a:gd name="T2" fmla="*/ 667 w 668"/>
                <a:gd name="T3" fmla="*/ 4124 h 4125"/>
                <a:gd name="T4" fmla="*/ 667 w 668"/>
                <a:gd name="T5" fmla="*/ 0 h 4125"/>
                <a:gd name="T6" fmla="*/ 0 w 668"/>
                <a:gd name="T7" fmla="*/ 0 h 4125"/>
                <a:gd name="T8" fmla="*/ 0 w 668"/>
                <a:gd name="T9" fmla="*/ 4124 h 4125"/>
              </a:gdLst>
              <a:ahLst/>
              <a:cxnLst>
                <a:cxn ang="0">
                  <a:pos x="T0" y="T1"/>
                </a:cxn>
                <a:cxn ang="0">
                  <a:pos x="T2" y="T3"/>
                </a:cxn>
                <a:cxn ang="0">
                  <a:pos x="T4" y="T5"/>
                </a:cxn>
                <a:cxn ang="0">
                  <a:pos x="T6" y="T7"/>
                </a:cxn>
                <a:cxn ang="0">
                  <a:pos x="T8" y="T9"/>
                </a:cxn>
              </a:cxnLst>
              <a:rect l="0" t="0" r="r" b="b"/>
              <a:pathLst>
                <a:path w="668" h="4125">
                  <a:moveTo>
                    <a:pt x="0" y="4124"/>
                  </a:moveTo>
                  <a:lnTo>
                    <a:pt x="667" y="4124"/>
                  </a:lnTo>
                  <a:lnTo>
                    <a:pt x="667" y="0"/>
                  </a:lnTo>
                  <a:lnTo>
                    <a:pt x="0" y="0"/>
                  </a:lnTo>
                  <a:lnTo>
                    <a:pt x="0" y="4124"/>
                  </a:lnTo>
                </a:path>
              </a:pathLst>
            </a:custGeom>
            <a:solidFill>
              <a:srgbClr val="1B263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193"/>
            <p:cNvSpPr>
              <a:spLocks/>
            </p:cNvSpPr>
            <p:nvPr/>
          </p:nvSpPr>
          <p:spPr bwMode="auto">
            <a:xfrm>
              <a:off x="1052513" y="3671888"/>
              <a:ext cx="1060450" cy="2276475"/>
            </a:xfrm>
            <a:custGeom>
              <a:avLst/>
              <a:gdLst>
                <a:gd name="T0" fmla="*/ 2946 w 2947"/>
                <a:gd name="T1" fmla="*/ 0 h 6324"/>
                <a:gd name="T2" fmla="*/ 2946 w 2947"/>
                <a:gd name="T3" fmla="*/ 0 h 6324"/>
                <a:gd name="T4" fmla="*/ 2827 w 2947"/>
                <a:gd name="T5" fmla="*/ 6323 h 6324"/>
                <a:gd name="T6" fmla="*/ 1591 w 2947"/>
                <a:gd name="T7" fmla="*/ 6323 h 6324"/>
                <a:gd name="T8" fmla="*/ 1591 w 2947"/>
                <a:gd name="T9" fmla="*/ 1768 h 6324"/>
                <a:gd name="T10" fmla="*/ 1493 w 2947"/>
                <a:gd name="T11" fmla="*/ 1669 h 6324"/>
                <a:gd name="T12" fmla="*/ 1415 w 2947"/>
                <a:gd name="T13" fmla="*/ 1768 h 6324"/>
                <a:gd name="T14" fmla="*/ 1415 w 2947"/>
                <a:gd name="T15" fmla="*/ 6323 h 6324"/>
                <a:gd name="T16" fmla="*/ 118 w 2947"/>
                <a:gd name="T17" fmla="*/ 6323 h 6324"/>
                <a:gd name="T18" fmla="*/ 0 w 2947"/>
                <a:gd name="T19" fmla="*/ 20 h 6324"/>
                <a:gd name="T20" fmla="*/ 2946 w 2947"/>
                <a:gd name="T21" fmla="*/ 0 h 6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7" h="6324">
                  <a:moveTo>
                    <a:pt x="2946" y="0"/>
                  </a:moveTo>
                  <a:lnTo>
                    <a:pt x="2946" y="0"/>
                  </a:lnTo>
                  <a:cubicBezTo>
                    <a:pt x="2827" y="6323"/>
                    <a:pt x="2827" y="6323"/>
                    <a:pt x="2827" y="6323"/>
                  </a:cubicBezTo>
                  <a:cubicBezTo>
                    <a:pt x="1591" y="6323"/>
                    <a:pt x="1591" y="6323"/>
                    <a:pt x="1591" y="6323"/>
                  </a:cubicBezTo>
                  <a:cubicBezTo>
                    <a:pt x="1591" y="1768"/>
                    <a:pt x="1591" y="1768"/>
                    <a:pt x="1591" y="1768"/>
                  </a:cubicBezTo>
                  <a:cubicBezTo>
                    <a:pt x="1591" y="1708"/>
                    <a:pt x="1551" y="1669"/>
                    <a:pt x="1493" y="1669"/>
                  </a:cubicBezTo>
                  <a:cubicBezTo>
                    <a:pt x="1455" y="1669"/>
                    <a:pt x="1415" y="1708"/>
                    <a:pt x="1415" y="1768"/>
                  </a:cubicBezTo>
                  <a:cubicBezTo>
                    <a:pt x="1415" y="6323"/>
                    <a:pt x="1415" y="6323"/>
                    <a:pt x="1415" y="6323"/>
                  </a:cubicBezTo>
                  <a:cubicBezTo>
                    <a:pt x="118" y="6323"/>
                    <a:pt x="118" y="6323"/>
                    <a:pt x="118" y="6323"/>
                  </a:cubicBezTo>
                  <a:cubicBezTo>
                    <a:pt x="0" y="20"/>
                    <a:pt x="0" y="20"/>
                    <a:pt x="0" y="20"/>
                  </a:cubicBezTo>
                  <a:lnTo>
                    <a:pt x="2946" y="0"/>
                  </a:lnTo>
                </a:path>
              </a:pathLst>
            </a:custGeom>
            <a:solidFill>
              <a:srgbClr val="1D1C1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195"/>
            <p:cNvSpPr>
              <a:spLocks/>
            </p:cNvSpPr>
            <p:nvPr/>
          </p:nvSpPr>
          <p:spPr bwMode="auto">
            <a:xfrm>
              <a:off x="1625600" y="5715000"/>
              <a:ext cx="593725" cy="233363"/>
            </a:xfrm>
            <a:custGeom>
              <a:avLst/>
              <a:gdLst>
                <a:gd name="T0" fmla="*/ 0 w 1650"/>
                <a:gd name="T1" fmla="*/ 648 h 649"/>
                <a:gd name="T2" fmla="*/ 0 w 1650"/>
                <a:gd name="T3" fmla="*/ 648 h 649"/>
                <a:gd name="T4" fmla="*/ 1060 w 1650"/>
                <a:gd name="T5" fmla="*/ 58 h 649"/>
                <a:gd name="T6" fmla="*/ 1611 w 1650"/>
                <a:gd name="T7" fmla="*/ 648 h 649"/>
                <a:gd name="T8" fmla="*/ 0 w 1650"/>
                <a:gd name="T9" fmla="*/ 648 h 649"/>
              </a:gdLst>
              <a:ahLst/>
              <a:cxnLst>
                <a:cxn ang="0">
                  <a:pos x="T0" y="T1"/>
                </a:cxn>
                <a:cxn ang="0">
                  <a:pos x="T2" y="T3"/>
                </a:cxn>
                <a:cxn ang="0">
                  <a:pos x="T4" y="T5"/>
                </a:cxn>
                <a:cxn ang="0">
                  <a:pos x="T6" y="T7"/>
                </a:cxn>
                <a:cxn ang="0">
                  <a:pos x="T8" y="T9"/>
                </a:cxn>
              </a:cxnLst>
              <a:rect l="0" t="0" r="r" b="b"/>
              <a:pathLst>
                <a:path w="1650" h="649">
                  <a:moveTo>
                    <a:pt x="0" y="648"/>
                  </a:moveTo>
                  <a:lnTo>
                    <a:pt x="0" y="648"/>
                  </a:lnTo>
                  <a:cubicBezTo>
                    <a:pt x="0" y="0"/>
                    <a:pt x="629" y="58"/>
                    <a:pt x="1060" y="58"/>
                  </a:cubicBezTo>
                  <a:cubicBezTo>
                    <a:pt x="1493" y="58"/>
                    <a:pt x="1649" y="255"/>
                    <a:pt x="1611" y="648"/>
                  </a:cubicBezTo>
                  <a:lnTo>
                    <a:pt x="0" y="648"/>
                  </a:lnTo>
                </a:path>
              </a:pathLst>
            </a:custGeom>
            <a:solidFill>
              <a:srgbClr val="1B263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196"/>
            <p:cNvSpPr>
              <a:spLocks/>
            </p:cNvSpPr>
            <p:nvPr/>
          </p:nvSpPr>
          <p:spPr bwMode="auto">
            <a:xfrm>
              <a:off x="946150" y="5715000"/>
              <a:ext cx="595313" cy="233363"/>
            </a:xfrm>
            <a:custGeom>
              <a:avLst/>
              <a:gdLst>
                <a:gd name="T0" fmla="*/ 1652 w 1653"/>
                <a:gd name="T1" fmla="*/ 648 h 649"/>
                <a:gd name="T2" fmla="*/ 1652 w 1653"/>
                <a:gd name="T3" fmla="*/ 648 h 649"/>
                <a:gd name="T4" fmla="*/ 589 w 1653"/>
                <a:gd name="T5" fmla="*/ 58 h 649"/>
                <a:gd name="T6" fmla="*/ 40 w 1653"/>
                <a:gd name="T7" fmla="*/ 648 h 649"/>
                <a:gd name="T8" fmla="*/ 1652 w 1653"/>
                <a:gd name="T9" fmla="*/ 648 h 649"/>
              </a:gdLst>
              <a:ahLst/>
              <a:cxnLst>
                <a:cxn ang="0">
                  <a:pos x="T0" y="T1"/>
                </a:cxn>
                <a:cxn ang="0">
                  <a:pos x="T2" y="T3"/>
                </a:cxn>
                <a:cxn ang="0">
                  <a:pos x="T4" y="T5"/>
                </a:cxn>
                <a:cxn ang="0">
                  <a:pos x="T6" y="T7"/>
                </a:cxn>
                <a:cxn ang="0">
                  <a:pos x="T8" y="T9"/>
                </a:cxn>
              </a:cxnLst>
              <a:rect l="0" t="0" r="r" b="b"/>
              <a:pathLst>
                <a:path w="1653" h="649">
                  <a:moveTo>
                    <a:pt x="1652" y="648"/>
                  </a:moveTo>
                  <a:lnTo>
                    <a:pt x="1652" y="648"/>
                  </a:lnTo>
                  <a:cubicBezTo>
                    <a:pt x="1652" y="0"/>
                    <a:pt x="1002" y="58"/>
                    <a:pt x="589" y="58"/>
                  </a:cubicBezTo>
                  <a:cubicBezTo>
                    <a:pt x="159" y="58"/>
                    <a:pt x="0" y="255"/>
                    <a:pt x="40" y="648"/>
                  </a:cubicBezTo>
                  <a:lnTo>
                    <a:pt x="1652" y="648"/>
                  </a:lnTo>
                </a:path>
              </a:pathLst>
            </a:custGeom>
            <a:solidFill>
              <a:srgbClr val="1B263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197"/>
            <p:cNvSpPr>
              <a:spLocks/>
            </p:cNvSpPr>
            <p:nvPr/>
          </p:nvSpPr>
          <p:spPr bwMode="auto">
            <a:xfrm>
              <a:off x="749300" y="2273300"/>
              <a:ext cx="1647825" cy="1766888"/>
            </a:xfrm>
            <a:custGeom>
              <a:avLst/>
              <a:gdLst>
                <a:gd name="T0" fmla="*/ 746 w 4576"/>
                <a:gd name="T1" fmla="*/ 4907 h 4908"/>
                <a:gd name="T2" fmla="*/ 746 w 4576"/>
                <a:gd name="T3" fmla="*/ 4907 h 4908"/>
                <a:gd name="T4" fmla="*/ 746 w 4576"/>
                <a:gd name="T5" fmla="*/ 1491 h 4908"/>
                <a:gd name="T6" fmla="*/ 0 w 4576"/>
                <a:gd name="T7" fmla="*/ 765 h 4908"/>
                <a:gd name="T8" fmla="*/ 1513 w 4576"/>
                <a:gd name="T9" fmla="*/ 0 h 4908"/>
                <a:gd name="T10" fmla="*/ 3180 w 4576"/>
                <a:gd name="T11" fmla="*/ 0 h 4908"/>
                <a:gd name="T12" fmla="*/ 4575 w 4576"/>
                <a:gd name="T13" fmla="*/ 803 h 4908"/>
                <a:gd name="T14" fmla="*/ 3870 w 4576"/>
                <a:gd name="T15" fmla="*/ 1649 h 4908"/>
                <a:gd name="T16" fmla="*/ 3870 w 4576"/>
                <a:gd name="T17" fmla="*/ 4907 h 4908"/>
                <a:gd name="T18" fmla="*/ 746 w 4576"/>
                <a:gd name="T19" fmla="*/ 4907 h 4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6" h="4908">
                  <a:moveTo>
                    <a:pt x="746" y="4907"/>
                  </a:moveTo>
                  <a:lnTo>
                    <a:pt x="746" y="4907"/>
                  </a:lnTo>
                  <a:cubicBezTo>
                    <a:pt x="746" y="1491"/>
                    <a:pt x="746" y="1491"/>
                    <a:pt x="746" y="1491"/>
                  </a:cubicBezTo>
                  <a:cubicBezTo>
                    <a:pt x="0" y="765"/>
                    <a:pt x="0" y="765"/>
                    <a:pt x="0" y="765"/>
                  </a:cubicBezTo>
                  <a:cubicBezTo>
                    <a:pt x="237" y="136"/>
                    <a:pt x="766" y="0"/>
                    <a:pt x="1513" y="0"/>
                  </a:cubicBezTo>
                  <a:cubicBezTo>
                    <a:pt x="3180" y="0"/>
                    <a:pt x="3180" y="0"/>
                    <a:pt x="3180" y="0"/>
                  </a:cubicBezTo>
                  <a:cubicBezTo>
                    <a:pt x="3671" y="0"/>
                    <a:pt x="4575" y="234"/>
                    <a:pt x="4575" y="803"/>
                  </a:cubicBezTo>
                  <a:cubicBezTo>
                    <a:pt x="3870" y="1649"/>
                    <a:pt x="3870" y="1649"/>
                    <a:pt x="3870" y="1649"/>
                  </a:cubicBezTo>
                  <a:cubicBezTo>
                    <a:pt x="3870" y="4907"/>
                    <a:pt x="3870" y="4907"/>
                    <a:pt x="3870" y="4907"/>
                  </a:cubicBezTo>
                  <a:lnTo>
                    <a:pt x="746" y="4907"/>
                  </a:lnTo>
                </a:path>
              </a:pathLst>
            </a:custGeom>
            <a:solidFill>
              <a:srgbClr val="2D3D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198"/>
            <p:cNvSpPr>
              <a:spLocks/>
            </p:cNvSpPr>
            <p:nvPr/>
          </p:nvSpPr>
          <p:spPr bwMode="auto">
            <a:xfrm>
              <a:off x="1314450" y="2273300"/>
              <a:ext cx="565150" cy="1209675"/>
            </a:xfrm>
            <a:custGeom>
              <a:avLst/>
              <a:gdLst>
                <a:gd name="T0" fmla="*/ 0 w 1572"/>
                <a:gd name="T1" fmla="*/ 0 h 3359"/>
                <a:gd name="T2" fmla="*/ 1571 w 1572"/>
                <a:gd name="T3" fmla="*/ 0 h 3359"/>
                <a:gd name="T4" fmla="*/ 1571 w 1572"/>
                <a:gd name="T5" fmla="*/ 254 h 3359"/>
                <a:gd name="T6" fmla="*/ 786 w 1572"/>
                <a:gd name="T7" fmla="*/ 3358 h 3359"/>
                <a:gd name="T8" fmla="*/ 0 w 1572"/>
                <a:gd name="T9" fmla="*/ 254 h 3359"/>
                <a:gd name="T10" fmla="*/ 0 w 1572"/>
                <a:gd name="T11" fmla="*/ 0 h 3359"/>
              </a:gdLst>
              <a:ahLst/>
              <a:cxnLst>
                <a:cxn ang="0">
                  <a:pos x="T0" y="T1"/>
                </a:cxn>
                <a:cxn ang="0">
                  <a:pos x="T2" y="T3"/>
                </a:cxn>
                <a:cxn ang="0">
                  <a:pos x="T4" y="T5"/>
                </a:cxn>
                <a:cxn ang="0">
                  <a:pos x="T6" y="T7"/>
                </a:cxn>
                <a:cxn ang="0">
                  <a:pos x="T8" y="T9"/>
                </a:cxn>
                <a:cxn ang="0">
                  <a:pos x="T10" y="T11"/>
                </a:cxn>
              </a:cxnLst>
              <a:rect l="0" t="0" r="r" b="b"/>
              <a:pathLst>
                <a:path w="1572" h="3359">
                  <a:moveTo>
                    <a:pt x="0" y="0"/>
                  </a:moveTo>
                  <a:lnTo>
                    <a:pt x="1571" y="0"/>
                  </a:lnTo>
                  <a:lnTo>
                    <a:pt x="1571" y="254"/>
                  </a:lnTo>
                  <a:lnTo>
                    <a:pt x="786" y="3358"/>
                  </a:lnTo>
                  <a:lnTo>
                    <a:pt x="0" y="254"/>
                  </a:lnTo>
                  <a:lnTo>
                    <a:pt x="0" y="0"/>
                  </a:lnTo>
                </a:path>
              </a:pathLst>
            </a:custGeom>
            <a:solidFill>
              <a:srgbClr val="FFFFF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199"/>
            <p:cNvSpPr>
              <a:spLocks/>
            </p:cNvSpPr>
            <p:nvPr/>
          </p:nvSpPr>
          <p:spPr bwMode="auto">
            <a:xfrm>
              <a:off x="1484313" y="2386013"/>
              <a:ext cx="212725" cy="106362"/>
            </a:xfrm>
            <a:custGeom>
              <a:avLst/>
              <a:gdLst>
                <a:gd name="T0" fmla="*/ 159 w 590"/>
                <a:gd name="T1" fmla="*/ 295 h 296"/>
                <a:gd name="T2" fmla="*/ 433 w 590"/>
                <a:gd name="T3" fmla="*/ 295 h 296"/>
                <a:gd name="T4" fmla="*/ 589 w 590"/>
                <a:gd name="T5" fmla="*/ 0 h 296"/>
                <a:gd name="T6" fmla="*/ 0 w 590"/>
                <a:gd name="T7" fmla="*/ 0 h 296"/>
                <a:gd name="T8" fmla="*/ 159 w 590"/>
                <a:gd name="T9" fmla="*/ 295 h 296"/>
              </a:gdLst>
              <a:ahLst/>
              <a:cxnLst>
                <a:cxn ang="0">
                  <a:pos x="T0" y="T1"/>
                </a:cxn>
                <a:cxn ang="0">
                  <a:pos x="T2" y="T3"/>
                </a:cxn>
                <a:cxn ang="0">
                  <a:pos x="T4" y="T5"/>
                </a:cxn>
                <a:cxn ang="0">
                  <a:pos x="T6" y="T7"/>
                </a:cxn>
                <a:cxn ang="0">
                  <a:pos x="T8" y="T9"/>
                </a:cxn>
              </a:cxnLst>
              <a:rect l="0" t="0" r="r" b="b"/>
              <a:pathLst>
                <a:path w="590" h="296">
                  <a:moveTo>
                    <a:pt x="159" y="295"/>
                  </a:moveTo>
                  <a:lnTo>
                    <a:pt x="433" y="295"/>
                  </a:lnTo>
                  <a:lnTo>
                    <a:pt x="589" y="0"/>
                  </a:lnTo>
                  <a:lnTo>
                    <a:pt x="0" y="0"/>
                  </a:lnTo>
                  <a:lnTo>
                    <a:pt x="159" y="295"/>
                  </a:lnTo>
                </a:path>
              </a:pathLst>
            </a:custGeom>
            <a:solidFill>
              <a:srgbClr val="1D1C1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200"/>
            <p:cNvSpPr>
              <a:spLocks/>
            </p:cNvSpPr>
            <p:nvPr/>
          </p:nvSpPr>
          <p:spPr bwMode="auto">
            <a:xfrm>
              <a:off x="1377950" y="1593850"/>
              <a:ext cx="431800" cy="827088"/>
            </a:xfrm>
            <a:custGeom>
              <a:avLst/>
              <a:gdLst>
                <a:gd name="T0" fmla="*/ 0 w 1199"/>
                <a:gd name="T1" fmla="*/ 1944 h 2297"/>
                <a:gd name="T2" fmla="*/ 0 w 1199"/>
                <a:gd name="T3" fmla="*/ 1944 h 2297"/>
                <a:gd name="T4" fmla="*/ 589 w 1199"/>
                <a:gd name="T5" fmla="*/ 2296 h 2297"/>
                <a:gd name="T6" fmla="*/ 1198 w 1199"/>
                <a:gd name="T7" fmla="*/ 1924 h 2297"/>
                <a:gd name="T8" fmla="*/ 1198 w 1199"/>
                <a:gd name="T9" fmla="*/ 0 h 2297"/>
                <a:gd name="T10" fmla="*/ 0 w 1199"/>
                <a:gd name="T11" fmla="*/ 0 h 2297"/>
                <a:gd name="T12" fmla="*/ 0 w 1199"/>
                <a:gd name="T13" fmla="*/ 1944 h 2297"/>
              </a:gdLst>
              <a:ahLst/>
              <a:cxnLst>
                <a:cxn ang="0">
                  <a:pos x="T0" y="T1"/>
                </a:cxn>
                <a:cxn ang="0">
                  <a:pos x="T2" y="T3"/>
                </a:cxn>
                <a:cxn ang="0">
                  <a:pos x="T4" y="T5"/>
                </a:cxn>
                <a:cxn ang="0">
                  <a:pos x="T6" y="T7"/>
                </a:cxn>
                <a:cxn ang="0">
                  <a:pos x="T8" y="T9"/>
                </a:cxn>
                <a:cxn ang="0">
                  <a:pos x="T10" y="T11"/>
                </a:cxn>
                <a:cxn ang="0">
                  <a:pos x="T12" y="T13"/>
                </a:cxn>
              </a:cxnLst>
              <a:rect l="0" t="0" r="r" b="b"/>
              <a:pathLst>
                <a:path w="1199" h="2297">
                  <a:moveTo>
                    <a:pt x="0" y="1944"/>
                  </a:moveTo>
                  <a:lnTo>
                    <a:pt x="0" y="1944"/>
                  </a:lnTo>
                  <a:cubicBezTo>
                    <a:pt x="0" y="1944"/>
                    <a:pt x="294" y="2296"/>
                    <a:pt x="589" y="2296"/>
                  </a:cubicBezTo>
                  <a:cubicBezTo>
                    <a:pt x="903" y="2296"/>
                    <a:pt x="1198" y="1924"/>
                    <a:pt x="1198" y="1924"/>
                  </a:cubicBezTo>
                  <a:cubicBezTo>
                    <a:pt x="1198" y="1216"/>
                    <a:pt x="1198" y="0"/>
                    <a:pt x="1198" y="0"/>
                  </a:cubicBezTo>
                  <a:cubicBezTo>
                    <a:pt x="0" y="0"/>
                    <a:pt x="0" y="0"/>
                    <a:pt x="0" y="0"/>
                  </a:cubicBezTo>
                  <a:cubicBezTo>
                    <a:pt x="0" y="0"/>
                    <a:pt x="0" y="1138"/>
                    <a:pt x="0" y="1944"/>
                  </a:cubicBezTo>
                </a:path>
              </a:pathLst>
            </a:custGeom>
            <a:solidFill>
              <a:srgbClr val="DBAD7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201"/>
            <p:cNvSpPr>
              <a:spLocks/>
            </p:cNvSpPr>
            <p:nvPr/>
          </p:nvSpPr>
          <p:spPr bwMode="auto">
            <a:xfrm>
              <a:off x="1031875" y="1008063"/>
              <a:ext cx="1131888" cy="1181100"/>
            </a:xfrm>
            <a:custGeom>
              <a:avLst/>
              <a:gdLst>
                <a:gd name="T0" fmla="*/ 176 w 3143"/>
                <a:gd name="T1" fmla="*/ 1473 h 3279"/>
                <a:gd name="T2" fmla="*/ 176 w 3143"/>
                <a:gd name="T3" fmla="*/ 1473 h 3279"/>
                <a:gd name="T4" fmla="*/ 236 w 3143"/>
                <a:gd name="T5" fmla="*/ 1473 h 3279"/>
                <a:gd name="T6" fmla="*/ 1571 w 3143"/>
                <a:gd name="T7" fmla="*/ 0 h 3279"/>
                <a:gd name="T8" fmla="*/ 2905 w 3143"/>
                <a:gd name="T9" fmla="*/ 1473 h 3279"/>
                <a:gd name="T10" fmla="*/ 2966 w 3143"/>
                <a:gd name="T11" fmla="*/ 1473 h 3279"/>
                <a:gd name="T12" fmla="*/ 3102 w 3143"/>
                <a:gd name="T13" fmla="*/ 1923 h 3279"/>
                <a:gd name="T14" fmla="*/ 2807 w 3143"/>
                <a:gd name="T15" fmla="*/ 2276 h 3279"/>
                <a:gd name="T16" fmla="*/ 2749 w 3143"/>
                <a:gd name="T17" fmla="*/ 2258 h 3279"/>
                <a:gd name="T18" fmla="*/ 1571 w 3143"/>
                <a:gd name="T19" fmla="*/ 3278 h 3279"/>
                <a:gd name="T20" fmla="*/ 392 w 3143"/>
                <a:gd name="T21" fmla="*/ 2258 h 3279"/>
                <a:gd name="T22" fmla="*/ 334 w 3143"/>
                <a:gd name="T23" fmla="*/ 2276 h 3279"/>
                <a:gd name="T24" fmla="*/ 38 w 3143"/>
                <a:gd name="T25" fmla="*/ 1923 h 3279"/>
                <a:gd name="T26" fmla="*/ 176 w 3143"/>
                <a:gd name="T27" fmla="*/ 1473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3" h="3279">
                  <a:moveTo>
                    <a:pt x="176" y="1473"/>
                  </a:moveTo>
                  <a:lnTo>
                    <a:pt x="176" y="1473"/>
                  </a:lnTo>
                  <a:cubicBezTo>
                    <a:pt x="196" y="1473"/>
                    <a:pt x="216" y="1473"/>
                    <a:pt x="236" y="1473"/>
                  </a:cubicBezTo>
                  <a:cubicBezTo>
                    <a:pt x="254" y="705"/>
                    <a:pt x="785" y="0"/>
                    <a:pt x="1571" y="0"/>
                  </a:cubicBezTo>
                  <a:cubicBezTo>
                    <a:pt x="2356" y="0"/>
                    <a:pt x="2885" y="705"/>
                    <a:pt x="2905" y="1473"/>
                  </a:cubicBezTo>
                  <a:cubicBezTo>
                    <a:pt x="2926" y="1473"/>
                    <a:pt x="2946" y="1473"/>
                    <a:pt x="2966" y="1473"/>
                  </a:cubicBezTo>
                  <a:cubicBezTo>
                    <a:pt x="3084" y="1511"/>
                    <a:pt x="3142" y="1707"/>
                    <a:pt x="3102" y="1923"/>
                  </a:cubicBezTo>
                  <a:cubicBezTo>
                    <a:pt x="3064" y="2140"/>
                    <a:pt x="2926" y="2296"/>
                    <a:pt x="2807" y="2276"/>
                  </a:cubicBezTo>
                  <a:cubicBezTo>
                    <a:pt x="2787" y="2276"/>
                    <a:pt x="2769" y="2258"/>
                    <a:pt x="2749" y="2258"/>
                  </a:cubicBezTo>
                  <a:cubicBezTo>
                    <a:pt x="2533" y="2827"/>
                    <a:pt x="2062" y="3278"/>
                    <a:pt x="1571" y="3278"/>
                  </a:cubicBezTo>
                  <a:cubicBezTo>
                    <a:pt x="1080" y="3278"/>
                    <a:pt x="629" y="2827"/>
                    <a:pt x="392" y="2258"/>
                  </a:cubicBezTo>
                  <a:cubicBezTo>
                    <a:pt x="372" y="2258"/>
                    <a:pt x="352" y="2276"/>
                    <a:pt x="334" y="2276"/>
                  </a:cubicBezTo>
                  <a:cubicBezTo>
                    <a:pt x="216" y="2296"/>
                    <a:pt x="78" y="2140"/>
                    <a:pt x="38" y="1923"/>
                  </a:cubicBezTo>
                  <a:cubicBezTo>
                    <a:pt x="0" y="1707"/>
                    <a:pt x="58" y="1511"/>
                    <a:pt x="176" y="1473"/>
                  </a:cubicBezTo>
                </a:path>
              </a:pathLst>
            </a:custGeom>
            <a:solidFill>
              <a:srgbClr val="E8BD8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202"/>
            <p:cNvSpPr>
              <a:spLocks/>
            </p:cNvSpPr>
            <p:nvPr/>
          </p:nvSpPr>
          <p:spPr bwMode="auto">
            <a:xfrm>
              <a:off x="812800" y="752475"/>
              <a:ext cx="1358900" cy="841375"/>
            </a:xfrm>
            <a:custGeom>
              <a:avLst/>
              <a:gdLst>
                <a:gd name="T0" fmla="*/ 3457 w 3773"/>
                <a:gd name="T1" fmla="*/ 2337 h 2338"/>
                <a:gd name="T2" fmla="*/ 3457 w 3773"/>
                <a:gd name="T3" fmla="*/ 2337 h 2338"/>
                <a:gd name="T4" fmla="*/ 2946 w 3773"/>
                <a:gd name="T5" fmla="*/ 766 h 2338"/>
                <a:gd name="T6" fmla="*/ 884 w 3773"/>
                <a:gd name="T7" fmla="*/ 2337 h 2338"/>
                <a:gd name="T8" fmla="*/ 1101 w 3773"/>
                <a:gd name="T9" fmla="*/ 1846 h 2338"/>
                <a:gd name="T10" fmla="*/ 2946 w 3773"/>
                <a:gd name="T11" fmla="*/ 1473 h 2338"/>
                <a:gd name="T12" fmla="*/ 3457 w 3773"/>
                <a:gd name="T13" fmla="*/ 2337 h 2338"/>
              </a:gdLst>
              <a:ahLst/>
              <a:cxnLst>
                <a:cxn ang="0">
                  <a:pos x="T0" y="T1"/>
                </a:cxn>
                <a:cxn ang="0">
                  <a:pos x="T2" y="T3"/>
                </a:cxn>
                <a:cxn ang="0">
                  <a:pos x="T4" y="T5"/>
                </a:cxn>
                <a:cxn ang="0">
                  <a:pos x="T6" y="T7"/>
                </a:cxn>
                <a:cxn ang="0">
                  <a:pos x="T8" y="T9"/>
                </a:cxn>
                <a:cxn ang="0">
                  <a:pos x="T10" y="T11"/>
                </a:cxn>
                <a:cxn ang="0">
                  <a:pos x="T12" y="T13"/>
                </a:cxn>
              </a:cxnLst>
              <a:rect l="0" t="0" r="r" b="b"/>
              <a:pathLst>
                <a:path w="3773" h="2338">
                  <a:moveTo>
                    <a:pt x="3457" y="2337"/>
                  </a:moveTo>
                  <a:lnTo>
                    <a:pt x="3457" y="2337"/>
                  </a:lnTo>
                  <a:cubicBezTo>
                    <a:pt x="3772" y="2002"/>
                    <a:pt x="3752" y="826"/>
                    <a:pt x="2946" y="766"/>
                  </a:cubicBezTo>
                  <a:cubicBezTo>
                    <a:pt x="2435" y="0"/>
                    <a:pt x="0" y="549"/>
                    <a:pt x="884" y="2337"/>
                  </a:cubicBezTo>
                  <a:cubicBezTo>
                    <a:pt x="864" y="1964"/>
                    <a:pt x="1101" y="1846"/>
                    <a:pt x="1101" y="1846"/>
                  </a:cubicBezTo>
                  <a:cubicBezTo>
                    <a:pt x="1355" y="2199"/>
                    <a:pt x="2632" y="2062"/>
                    <a:pt x="2946" y="1473"/>
                  </a:cubicBezTo>
                  <a:cubicBezTo>
                    <a:pt x="3103" y="1806"/>
                    <a:pt x="3417" y="1826"/>
                    <a:pt x="3457" y="2337"/>
                  </a:cubicBezTo>
                </a:path>
              </a:pathLst>
            </a:custGeom>
            <a:solidFill>
              <a:srgbClr val="433626"/>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203"/>
            <p:cNvSpPr>
              <a:spLocks/>
            </p:cNvSpPr>
            <p:nvPr/>
          </p:nvSpPr>
          <p:spPr bwMode="auto">
            <a:xfrm>
              <a:off x="1504950" y="2492375"/>
              <a:ext cx="169863" cy="1017588"/>
            </a:xfrm>
            <a:custGeom>
              <a:avLst/>
              <a:gdLst>
                <a:gd name="T0" fmla="*/ 257 w 474"/>
                <a:gd name="T1" fmla="*/ 2827 h 2828"/>
                <a:gd name="T2" fmla="*/ 0 w 474"/>
                <a:gd name="T3" fmla="*/ 1785 h 2828"/>
                <a:gd name="T4" fmla="*/ 101 w 474"/>
                <a:gd name="T5" fmla="*/ 0 h 2828"/>
                <a:gd name="T6" fmla="*/ 375 w 474"/>
                <a:gd name="T7" fmla="*/ 0 h 2828"/>
                <a:gd name="T8" fmla="*/ 473 w 474"/>
                <a:gd name="T9" fmla="*/ 1942 h 2828"/>
                <a:gd name="T10" fmla="*/ 257 w 474"/>
                <a:gd name="T11" fmla="*/ 2827 h 2828"/>
              </a:gdLst>
              <a:ahLst/>
              <a:cxnLst>
                <a:cxn ang="0">
                  <a:pos x="T0" y="T1"/>
                </a:cxn>
                <a:cxn ang="0">
                  <a:pos x="T2" y="T3"/>
                </a:cxn>
                <a:cxn ang="0">
                  <a:pos x="T4" y="T5"/>
                </a:cxn>
                <a:cxn ang="0">
                  <a:pos x="T6" y="T7"/>
                </a:cxn>
                <a:cxn ang="0">
                  <a:pos x="T8" y="T9"/>
                </a:cxn>
                <a:cxn ang="0">
                  <a:pos x="T10" y="T11"/>
                </a:cxn>
              </a:cxnLst>
              <a:rect l="0" t="0" r="r" b="b"/>
              <a:pathLst>
                <a:path w="474" h="2828">
                  <a:moveTo>
                    <a:pt x="257" y="2827"/>
                  </a:moveTo>
                  <a:lnTo>
                    <a:pt x="0" y="1785"/>
                  </a:lnTo>
                  <a:lnTo>
                    <a:pt x="101" y="0"/>
                  </a:lnTo>
                  <a:lnTo>
                    <a:pt x="375" y="0"/>
                  </a:lnTo>
                  <a:lnTo>
                    <a:pt x="473" y="1942"/>
                  </a:lnTo>
                  <a:lnTo>
                    <a:pt x="257" y="2827"/>
                  </a:lnTo>
                </a:path>
              </a:pathLst>
            </a:custGeom>
            <a:solidFill>
              <a:srgbClr val="1D1C1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204"/>
            <p:cNvSpPr>
              <a:spLocks/>
            </p:cNvSpPr>
            <p:nvPr/>
          </p:nvSpPr>
          <p:spPr bwMode="auto">
            <a:xfrm>
              <a:off x="2106613" y="4032250"/>
              <a:ext cx="92075" cy="184150"/>
            </a:xfrm>
            <a:custGeom>
              <a:avLst/>
              <a:gdLst>
                <a:gd name="T0" fmla="*/ 58 w 255"/>
                <a:gd name="T1" fmla="*/ 78 h 512"/>
                <a:gd name="T2" fmla="*/ 58 w 255"/>
                <a:gd name="T3" fmla="*/ 78 h 512"/>
                <a:gd name="T4" fmla="*/ 156 w 255"/>
                <a:gd name="T5" fmla="*/ 0 h 512"/>
                <a:gd name="T6" fmla="*/ 254 w 255"/>
                <a:gd name="T7" fmla="*/ 0 h 512"/>
                <a:gd name="T8" fmla="*/ 234 w 255"/>
                <a:gd name="T9" fmla="*/ 511 h 512"/>
                <a:gd name="T10" fmla="*/ 18 w 255"/>
                <a:gd name="T11" fmla="*/ 353 h 512"/>
                <a:gd name="T12" fmla="*/ 58 w 255"/>
                <a:gd name="T13" fmla="*/ 78 h 512"/>
              </a:gdLst>
              <a:ahLst/>
              <a:cxnLst>
                <a:cxn ang="0">
                  <a:pos x="T0" y="T1"/>
                </a:cxn>
                <a:cxn ang="0">
                  <a:pos x="T2" y="T3"/>
                </a:cxn>
                <a:cxn ang="0">
                  <a:pos x="T4" y="T5"/>
                </a:cxn>
                <a:cxn ang="0">
                  <a:pos x="T6" y="T7"/>
                </a:cxn>
                <a:cxn ang="0">
                  <a:pos x="T8" y="T9"/>
                </a:cxn>
                <a:cxn ang="0">
                  <a:pos x="T10" y="T11"/>
                </a:cxn>
                <a:cxn ang="0">
                  <a:pos x="T12" y="T13"/>
                </a:cxn>
              </a:cxnLst>
              <a:rect l="0" t="0" r="r" b="b"/>
              <a:pathLst>
                <a:path w="255" h="512">
                  <a:moveTo>
                    <a:pt x="58" y="78"/>
                  </a:moveTo>
                  <a:lnTo>
                    <a:pt x="58" y="78"/>
                  </a:lnTo>
                  <a:cubicBezTo>
                    <a:pt x="78" y="38"/>
                    <a:pt x="116" y="18"/>
                    <a:pt x="156" y="0"/>
                  </a:cubicBezTo>
                  <a:cubicBezTo>
                    <a:pt x="254" y="0"/>
                    <a:pt x="254" y="0"/>
                    <a:pt x="254" y="0"/>
                  </a:cubicBezTo>
                  <a:cubicBezTo>
                    <a:pt x="234" y="511"/>
                    <a:pt x="234" y="511"/>
                    <a:pt x="234" y="511"/>
                  </a:cubicBezTo>
                  <a:cubicBezTo>
                    <a:pt x="234" y="511"/>
                    <a:pt x="58" y="411"/>
                    <a:pt x="18" y="353"/>
                  </a:cubicBezTo>
                  <a:cubicBezTo>
                    <a:pt x="0" y="333"/>
                    <a:pt x="18" y="156"/>
                    <a:pt x="58" y="78"/>
                  </a:cubicBezTo>
                </a:path>
              </a:pathLst>
            </a:custGeom>
            <a:solidFill>
              <a:srgbClr val="DBAD7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205"/>
            <p:cNvSpPr>
              <a:spLocks/>
            </p:cNvSpPr>
            <p:nvPr/>
          </p:nvSpPr>
          <p:spPr bwMode="auto">
            <a:xfrm>
              <a:off x="2141538" y="4032250"/>
              <a:ext cx="288925" cy="190500"/>
            </a:xfrm>
            <a:custGeom>
              <a:avLst/>
              <a:gdLst>
                <a:gd name="T0" fmla="*/ 96 w 804"/>
                <a:gd name="T1" fmla="*/ 0 h 530"/>
                <a:gd name="T2" fmla="*/ 96 w 804"/>
                <a:gd name="T3" fmla="*/ 0 h 530"/>
                <a:gd name="T4" fmla="*/ 705 w 804"/>
                <a:gd name="T5" fmla="*/ 0 h 530"/>
                <a:gd name="T6" fmla="*/ 803 w 804"/>
                <a:gd name="T7" fmla="*/ 217 h 530"/>
                <a:gd name="T8" fmla="*/ 803 w 804"/>
                <a:gd name="T9" fmla="*/ 255 h 530"/>
                <a:gd name="T10" fmla="*/ 529 w 804"/>
                <a:gd name="T11" fmla="*/ 529 h 530"/>
                <a:gd name="T12" fmla="*/ 274 w 804"/>
                <a:gd name="T13" fmla="*/ 529 h 530"/>
                <a:gd name="T14" fmla="*/ 0 w 804"/>
                <a:gd name="T15" fmla="*/ 255 h 530"/>
                <a:gd name="T16" fmla="*/ 0 w 804"/>
                <a:gd name="T17" fmla="*/ 217 h 530"/>
                <a:gd name="T18" fmla="*/ 96 w 804"/>
                <a:gd name="T19"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530">
                  <a:moveTo>
                    <a:pt x="96" y="0"/>
                  </a:moveTo>
                  <a:lnTo>
                    <a:pt x="96" y="0"/>
                  </a:lnTo>
                  <a:cubicBezTo>
                    <a:pt x="705" y="0"/>
                    <a:pt x="705" y="0"/>
                    <a:pt x="705" y="0"/>
                  </a:cubicBezTo>
                  <a:cubicBezTo>
                    <a:pt x="765" y="38"/>
                    <a:pt x="803" y="118"/>
                    <a:pt x="803" y="217"/>
                  </a:cubicBezTo>
                  <a:cubicBezTo>
                    <a:pt x="803" y="255"/>
                    <a:pt x="803" y="255"/>
                    <a:pt x="803" y="255"/>
                  </a:cubicBezTo>
                  <a:cubicBezTo>
                    <a:pt x="803" y="411"/>
                    <a:pt x="687" y="529"/>
                    <a:pt x="529" y="529"/>
                  </a:cubicBezTo>
                  <a:cubicBezTo>
                    <a:pt x="274" y="529"/>
                    <a:pt x="274" y="529"/>
                    <a:pt x="274" y="529"/>
                  </a:cubicBezTo>
                  <a:cubicBezTo>
                    <a:pt x="116" y="529"/>
                    <a:pt x="0" y="411"/>
                    <a:pt x="0" y="255"/>
                  </a:cubicBezTo>
                  <a:cubicBezTo>
                    <a:pt x="0" y="217"/>
                    <a:pt x="0" y="217"/>
                    <a:pt x="0" y="217"/>
                  </a:cubicBezTo>
                  <a:cubicBezTo>
                    <a:pt x="0" y="118"/>
                    <a:pt x="38" y="38"/>
                    <a:pt x="96" y="0"/>
                  </a:cubicBezTo>
                </a:path>
              </a:pathLst>
            </a:custGeom>
            <a:solidFill>
              <a:srgbClr val="E8BD8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206"/>
            <p:cNvSpPr>
              <a:spLocks/>
            </p:cNvSpPr>
            <p:nvPr/>
          </p:nvSpPr>
          <p:spPr bwMode="auto">
            <a:xfrm>
              <a:off x="360363" y="3481388"/>
              <a:ext cx="2474912" cy="755650"/>
            </a:xfrm>
            <a:custGeom>
              <a:avLst/>
              <a:gdLst>
                <a:gd name="T0" fmla="*/ 5892 w 6875"/>
                <a:gd name="T1" fmla="*/ 2100 h 2101"/>
                <a:gd name="T2" fmla="*/ 982 w 6875"/>
                <a:gd name="T3" fmla="*/ 2100 h 2101"/>
                <a:gd name="T4" fmla="*/ 0 w 6875"/>
                <a:gd name="T5" fmla="*/ 0 h 2101"/>
                <a:gd name="T6" fmla="*/ 6874 w 6875"/>
                <a:gd name="T7" fmla="*/ 0 h 2101"/>
                <a:gd name="T8" fmla="*/ 5892 w 6875"/>
                <a:gd name="T9" fmla="*/ 2100 h 2101"/>
              </a:gdLst>
              <a:ahLst/>
              <a:cxnLst>
                <a:cxn ang="0">
                  <a:pos x="T0" y="T1"/>
                </a:cxn>
                <a:cxn ang="0">
                  <a:pos x="T2" y="T3"/>
                </a:cxn>
                <a:cxn ang="0">
                  <a:pos x="T4" y="T5"/>
                </a:cxn>
                <a:cxn ang="0">
                  <a:pos x="T6" y="T7"/>
                </a:cxn>
                <a:cxn ang="0">
                  <a:pos x="T8" y="T9"/>
                </a:cxn>
              </a:cxnLst>
              <a:rect l="0" t="0" r="r" b="b"/>
              <a:pathLst>
                <a:path w="6875" h="2101">
                  <a:moveTo>
                    <a:pt x="5892" y="2100"/>
                  </a:moveTo>
                  <a:lnTo>
                    <a:pt x="982" y="2100"/>
                  </a:lnTo>
                  <a:lnTo>
                    <a:pt x="0" y="0"/>
                  </a:lnTo>
                  <a:lnTo>
                    <a:pt x="6874" y="0"/>
                  </a:lnTo>
                  <a:lnTo>
                    <a:pt x="5892" y="2100"/>
                  </a:lnTo>
                </a:path>
              </a:pathLst>
            </a:custGeom>
            <a:solidFill>
              <a:schemeClr val="accent2">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207"/>
            <p:cNvSpPr>
              <a:spLocks/>
            </p:cNvSpPr>
            <p:nvPr/>
          </p:nvSpPr>
          <p:spPr bwMode="auto">
            <a:xfrm>
              <a:off x="1031875" y="3749675"/>
              <a:ext cx="1074738" cy="2092325"/>
            </a:xfrm>
            <a:custGeom>
              <a:avLst/>
              <a:gdLst>
                <a:gd name="T0" fmla="*/ 2986 w 2987"/>
                <a:gd name="T1" fmla="*/ 5811 h 5812"/>
                <a:gd name="T2" fmla="*/ 0 w 2987"/>
                <a:gd name="T3" fmla="*/ 5811 h 5812"/>
                <a:gd name="T4" fmla="*/ 0 w 2987"/>
                <a:gd name="T5" fmla="*/ 0 h 5812"/>
                <a:gd name="T6" fmla="*/ 2986 w 2987"/>
                <a:gd name="T7" fmla="*/ 0 h 5812"/>
                <a:gd name="T8" fmla="*/ 2986 w 2987"/>
                <a:gd name="T9" fmla="*/ 5811 h 5812"/>
              </a:gdLst>
              <a:ahLst/>
              <a:cxnLst>
                <a:cxn ang="0">
                  <a:pos x="T0" y="T1"/>
                </a:cxn>
                <a:cxn ang="0">
                  <a:pos x="T2" y="T3"/>
                </a:cxn>
                <a:cxn ang="0">
                  <a:pos x="T4" y="T5"/>
                </a:cxn>
                <a:cxn ang="0">
                  <a:pos x="T6" y="T7"/>
                </a:cxn>
                <a:cxn ang="0">
                  <a:pos x="T8" y="T9"/>
                </a:cxn>
              </a:cxnLst>
              <a:rect l="0" t="0" r="r" b="b"/>
              <a:pathLst>
                <a:path w="2987" h="5812">
                  <a:moveTo>
                    <a:pt x="2986" y="5811"/>
                  </a:moveTo>
                  <a:lnTo>
                    <a:pt x="0" y="5811"/>
                  </a:lnTo>
                  <a:lnTo>
                    <a:pt x="0" y="0"/>
                  </a:lnTo>
                  <a:lnTo>
                    <a:pt x="2986" y="0"/>
                  </a:lnTo>
                  <a:lnTo>
                    <a:pt x="2986" y="5811"/>
                  </a:lnTo>
                </a:path>
              </a:pathLst>
            </a:custGeom>
            <a:solidFill>
              <a:schemeClr val="accent2">
                <a:lumMod val="40000"/>
                <a:lumOff val="6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208"/>
            <p:cNvSpPr>
              <a:spLocks/>
            </p:cNvSpPr>
            <p:nvPr/>
          </p:nvSpPr>
          <p:spPr bwMode="auto">
            <a:xfrm>
              <a:off x="769938" y="5764213"/>
              <a:ext cx="1598612" cy="192087"/>
            </a:xfrm>
            <a:custGeom>
              <a:avLst/>
              <a:gdLst>
                <a:gd name="T0" fmla="*/ 4439 w 4440"/>
                <a:gd name="T1" fmla="*/ 0 h 532"/>
                <a:gd name="T2" fmla="*/ 0 w 4440"/>
                <a:gd name="T3" fmla="*/ 0 h 532"/>
                <a:gd name="T4" fmla="*/ 0 w 4440"/>
                <a:gd name="T5" fmla="*/ 531 h 532"/>
                <a:gd name="T6" fmla="*/ 4439 w 4440"/>
                <a:gd name="T7" fmla="*/ 531 h 532"/>
                <a:gd name="T8" fmla="*/ 4439 w 4440"/>
                <a:gd name="T9" fmla="*/ 0 h 532"/>
              </a:gdLst>
              <a:ahLst/>
              <a:cxnLst>
                <a:cxn ang="0">
                  <a:pos x="T0" y="T1"/>
                </a:cxn>
                <a:cxn ang="0">
                  <a:pos x="T2" y="T3"/>
                </a:cxn>
                <a:cxn ang="0">
                  <a:pos x="T4" y="T5"/>
                </a:cxn>
                <a:cxn ang="0">
                  <a:pos x="T6" y="T7"/>
                </a:cxn>
                <a:cxn ang="0">
                  <a:pos x="T8" y="T9"/>
                </a:cxn>
              </a:cxnLst>
              <a:rect l="0" t="0" r="r" b="b"/>
              <a:pathLst>
                <a:path w="4440" h="532">
                  <a:moveTo>
                    <a:pt x="4439" y="0"/>
                  </a:moveTo>
                  <a:lnTo>
                    <a:pt x="0" y="0"/>
                  </a:lnTo>
                  <a:lnTo>
                    <a:pt x="0" y="531"/>
                  </a:lnTo>
                  <a:lnTo>
                    <a:pt x="4439" y="531"/>
                  </a:lnTo>
                  <a:lnTo>
                    <a:pt x="4439" y="0"/>
                  </a:lnTo>
                </a:path>
              </a:pathLst>
            </a:custGeom>
            <a:solidFill>
              <a:schemeClr val="accent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209"/>
            <p:cNvSpPr>
              <a:spLocks/>
            </p:cNvSpPr>
            <p:nvPr/>
          </p:nvSpPr>
          <p:spPr bwMode="auto">
            <a:xfrm>
              <a:off x="360363" y="3346450"/>
              <a:ext cx="2474912" cy="134938"/>
            </a:xfrm>
            <a:custGeom>
              <a:avLst/>
              <a:gdLst>
                <a:gd name="T0" fmla="*/ 6874 w 6875"/>
                <a:gd name="T1" fmla="*/ 0 h 376"/>
                <a:gd name="T2" fmla="*/ 0 w 6875"/>
                <a:gd name="T3" fmla="*/ 0 h 376"/>
                <a:gd name="T4" fmla="*/ 0 w 6875"/>
                <a:gd name="T5" fmla="*/ 375 h 376"/>
                <a:gd name="T6" fmla="*/ 6874 w 6875"/>
                <a:gd name="T7" fmla="*/ 375 h 376"/>
                <a:gd name="T8" fmla="*/ 6874 w 6875"/>
                <a:gd name="T9" fmla="*/ 0 h 376"/>
              </a:gdLst>
              <a:ahLst/>
              <a:cxnLst>
                <a:cxn ang="0">
                  <a:pos x="T0" y="T1"/>
                </a:cxn>
                <a:cxn ang="0">
                  <a:pos x="T2" y="T3"/>
                </a:cxn>
                <a:cxn ang="0">
                  <a:pos x="T4" y="T5"/>
                </a:cxn>
                <a:cxn ang="0">
                  <a:pos x="T6" y="T7"/>
                </a:cxn>
                <a:cxn ang="0">
                  <a:pos x="T8" y="T9"/>
                </a:cxn>
              </a:cxnLst>
              <a:rect l="0" t="0" r="r" b="b"/>
              <a:pathLst>
                <a:path w="6875" h="376">
                  <a:moveTo>
                    <a:pt x="6874" y="0"/>
                  </a:moveTo>
                  <a:lnTo>
                    <a:pt x="0" y="0"/>
                  </a:lnTo>
                  <a:lnTo>
                    <a:pt x="0" y="375"/>
                  </a:lnTo>
                  <a:lnTo>
                    <a:pt x="6874" y="375"/>
                  </a:lnTo>
                  <a:lnTo>
                    <a:pt x="6874" y="0"/>
                  </a:lnTo>
                </a:path>
              </a:pathLst>
            </a:custGeom>
            <a:solidFill>
              <a:schemeClr val="accent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3" name="Group 210"/>
          <p:cNvGrpSpPr/>
          <p:nvPr/>
        </p:nvGrpSpPr>
        <p:grpSpPr>
          <a:xfrm>
            <a:off x="3367895" y="1610537"/>
            <a:ext cx="1685035" cy="1111805"/>
            <a:chOff x="6540500" y="1935163"/>
            <a:chExt cx="1636713" cy="1079500"/>
          </a:xfrm>
        </p:grpSpPr>
        <p:sp>
          <p:nvSpPr>
            <p:cNvPr id="32" name="Freeform: Shape 211"/>
            <p:cNvSpPr>
              <a:spLocks/>
            </p:cNvSpPr>
            <p:nvPr/>
          </p:nvSpPr>
          <p:spPr bwMode="auto">
            <a:xfrm>
              <a:off x="6540500" y="2278063"/>
              <a:ext cx="892175" cy="736600"/>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212"/>
            <p:cNvSpPr>
              <a:spLocks/>
            </p:cNvSpPr>
            <p:nvPr/>
          </p:nvSpPr>
          <p:spPr bwMode="auto">
            <a:xfrm>
              <a:off x="6540500" y="2278063"/>
              <a:ext cx="892175" cy="736600"/>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213"/>
            <p:cNvSpPr>
              <a:spLocks/>
            </p:cNvSpPr>
            <p:nvPr/>
          </p:nvSpPr>
          <p:spPr bwMode="auto">
            <a:xfrm>
              <a:off x="6654800" y="2405063"/>
              <a:ext cx="134938" cy="309562"/>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214"/>
            <p:cNvSpPr>
              <a:spLocks/>
            </p:cNvSpPr>
            <p:nvPr/>
          </p:nvSpPr>
          <p:spPr bwMode="auto">
            <a:xfrm>
              <a:off x="6654800" y="2405063"/>
              <a:ext cx="134938" cy="309562"/>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215"/>
            <p:cNvSpPr>
              <a:spLocks/>
            </p:cNvSpPr>
            <p:nvPr/>
          </p:nvSpPr>
          <p:spPr bwMode="auto">
            <a:xfrm>
              <a:off x="6769100" y="2378075"/>
              <a:ext cx="93663" cy="255588"/>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216"/>
            <p:cNvSpPr>
              <a:spLocks/>
            </p:cNvSpPr>
            <p:nvPr/>
          </p:nvSpPr>
          <p:spPr bwMode="auto">
            <a:xfrm>
              <a:off x="6769100" y="2378075"/>
              <a:ext cx="93663" cy="255588"/>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217"/>
            <p:cNvSpPr>
              <a:spLocks/>
            </p:cNvSpPr>
            <p:nvPr/>
          </p:nvSpPr>
          <p:spPr bwMode="auto">
            <a:xfrm>
              <a:off x="6721475" y="2652713"/>
              <a:ext cx="188913" cy="174625"/>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218"/>
            <p:cNvSpPr>
              <a:spLocks/>
            </p:cNvSpPr>
            <p:nvPr/>
          </p:nvSpPr>
          <p:spPr bwMode="auto">
            <a:xfrm>
              <a:off x="6721475" y="2652713"/>
              <a:ext cx="188913" cy="174625"/>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219"/>
            <p:cNvSpPr>
              <a:spLocks/>
            </p:cNvSpPr>
            <p:nvPr/>
          </p:nvSpPr>
          <p:spPr bwMode="auto">
            <a:xfrm>
              <a:off x="6802438" y="2390775"/>
              <a:ext cx="93662" cy="255588"/>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220"/>
            <p:cNvSpPr>
              <a:spLocks/>
            </p:cNvSpPr>
            <p:nvPr/>
          </p:nvSpPr>
          <p:spPr bwMode="auto">
            <a:xfrm>
              <a:off x="6802438" y="2390775"/>
              <a:ext cx="93662" cy="255588"/>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221"/>
            <p:cNvSpPr>
              <a:spLocks/>
            </p:cNvSpPr>
            <p:nvPr/>
          </p:nvSpPr>
          <p:spPr bwMode="auto">
            <a:xfrm>
              <a:off x="6835775" y="2405063"/>
              <a:ext cx="93663" cy="249237"/>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222"/>
            <p:cNvSpPr>
              <a:spLocks/>
            </p:cNvSpPr>
            <p:nvPr/>
          </p:nvSpPr>
          <p:spPr bwMode="auto">
            <a:xfrm>
              <a:off x="6835775" y="2405063"/>
              <a:ext cx="93663" cy="249237"/>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223"/>
            <p:cNvSpPr>
              <a:spLocks/>
            </p:cNvSpPr>
            <p:nvPr/>
          </p:nvSpPr>
          <p:spPr bwMode="auto">
            <a:xfrm>
              <a:off x="6869113" y="2411413"/>
              <a:ext cx="93662" cy="255587"/>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224"/>
            <p:cNvSpPr>
              <a:spLocks/>
            </p:cNvSpPr>
            <p:nvPr/>
          </p:nvSpPr>
          <p:spPr bwMode="auto">
            <a:xfrm>
              <a:off x="6869113" y="2411413"/>
              <a:ext cx="93662" cy="255587"/>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225"/>
            <p:cNvSpPr>
              <a:spLocks/>
            </p:cNvSpPr>
            <p:nvPr/>
          </p:nvSpPr>
          <p:spPr bwMode="auto">
            <a:xfrm>
              <a:off x="6902450" y="2424113"/>
              <a:ext cx="93663" cy="247650"/>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226"/>
            <p:cNvSpPr>
              <a:spLocks/>
            </p:cNvSpPr>
            <p:nvPr/>
          </p:nvSpPr>
          <p:spPr bwMode="auto">
            <a:xfrm>
              <a:off x="6902450" y="2424113"/>
              <a:ext cx="93663" cy="247650"/>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227"/>
            <p:cNvSpPr>
              <a:spLocks/>
            </p:cNvSpPr>
            <p:nvPr/>
          </p:nvSpPr>
          <p:spPr bwMode="auto">
            <a:xfrm>
              <a:off x="6883400" y="2432050"/>
              <a:ext cx="147638" cy="403225"/>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228"/>
            <p:cNvSpPr>
              <a:spLocks/>
            </p:cNvSpPr>
            <p:nvPr/>
          </p:nvSpPr>
          <p:spPr bwMode="auto">
            <a:xfrm>
              <a:off x="6883400" y="2432050"/>
              <a:ext cx="147638" cy="403225"/>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229"/>
            <p:cNvSpPr>
              <a:spLocks/>
            </p:cNvSpPr>
            <p:nvPr/>
          </p:nvSpPr>
          <p:spPr bwMode="auto">
            <a:xfrm>
              <a:off x="6950075" y="2451100"/>
              <a:ext cx="141288" cy="403225"/>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230"/>
            <p:cNvSpPr>
              <a:spLocks/>
            </p:cNvSpPr>
            <p:nvPr/>
          </p:nvSpPr>
          <p:spPr bwMode="auto">
            <a:xfrm>
              <a:off x="6950075" y="2451100"/>
              <a:ext cx="141288" cy="403225"/>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231"/>
            <p:cNvSpPr>
              <a:spLocks/>
            </p:cNvSpPr>
            <p:nvPr/>
          </p:nvSpPr>
          <p:spPr bwMode="auto">
            <a:xfrm>
              <a:off x="6983413" y="2465388"/>
              <a:ext cx="141287" cy="403225"/>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232"/>
            <p:cNvSpPr>
              <a:spLocks/>
            </p:cNvSpPr>
            <p:nvPr/>
          </p:nvSpPr>
          <p:spPr bwMode="auto">
            <a:xfrm>
              <a:off x="6983413" y="2465388"/>
              <a:ext cx="141287" cy="403225"/>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233"/>
            <p:cNvSpPr>
              <a:spLocks/>
            </p:cNvSpPr>
            <p:nvPr/>
          </p:nvSpPr>
          <p:spPr bwMode="auto">
            <a:xfrm>
              <a:off x="7016750" y="2471738"/>
              <a:ext cx="141288" cy="403225"/>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234"/>
            <p:cNvSpPr>
              <a:spLocks/>
            </p:cNvSpPr>
            <p:nvPr/>
          </p:nvSpPr>
          <p:spPr bwMode="auto">
            <a:xfrm>
              <a:off x="7016750" y="2471738"/>
              <a:ext cx="141288" cy="403225"/>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235"/>
            <p:cNvSpPr>
              <a:spLocks/>
            </p:cNvSpPr>
            <p:nvPr/>
          </p:nvSpPr>
          <p:spPr bwMode="auto">
            <a:xfrm>
              <a:off x="7050088" y="2484438"/>
              <a:ext cx="141287" cy="403225"/>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236"/>
            <p:cNvSpPr>
              <a:spLocks/>
            </p:cNvSpPr>
            <p:nvPr/>
          </p:nvSpPr>
          <p:spPr bwMode="auto">
            <a:xfrm>
              <a:off x="7050088" y="2484438"/>
              <a:ext cx="141287" cy="403225"/>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237"/>
            <p:cNvSpPr>
              <a:spLocks/>
            </p:cNvSpPr>
            <p:nvPr/>
          </p:nvSpPr>
          <p:spPr bwMode="auto">
            <a:xfrm>
              <a:off x="7083425" y="2492375"/>
              <a:ext cx="141288" cy="403225"/>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238"/>
            <p:cNvSpPr>
              <a:spLocks/>
            </p:cNvSpPr>
            <p:nvPr/>
          </p:nvSpPr>
          <p:spPr bwMode="auto">
            <a:xfrm>
              <a:off x="7083425" y="2492375"/>
              <a:ext cx="141288" cy="403225"/>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239"/>
            <p:cNvSpPr>
              <a:spLocks/>
            </p:cNvSpPr>
            <p:nvPr/>
          </p:nvSpPr>
          <p:spPr bwMode="auto">
            <a:xfrm>
              <a:off x="7118350" y="2505075"/>
              <a:ext cx="141288" cy="403225"/>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240"/>
            <p:cNvSpPr>
              <a:spLocks/>
            </p:cNvSpPr>
            <p:nvPr/>
          </p:nvSpPr>
          <p:spPr bwMode="auto">
            <a:xfrm>
              <a:off x="7118350" y="2505075"/>
              <a:ext cx="141288" cy="403225"/>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241"/>
            <p:cNvSpPr>
              <a:spLocks/>
            </p:cNvSpPr>
            <p:nvPr/>
          </p:nvSpPr>
          <p:spPr bwMode="auto">
            <a:xfrm>
              <a:off x="7143750" y="2511425"/>
              <a:ext cx="147638" cy="403225"/>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242"/>
            <p:cNvSpPr>
              <a:spLocks/>
            </p:cNvSpPr>
            <p:nvPr/>
          </p:nvSpPr>
          <p:spPr bwMode="auto">
            <a:xfrm>
              <a:off x="7143750" y="2511425"/>
              <a:ext cx="147638" cy="403225"/>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243"/>
            <p:cNvSpPr>
              <a:spLocks/>
            </p:cNvSpPr>
            <p:nvPr/>
          </p:nvSpPr>
          <p:spPr bwMode="auto">
            <a:xfrm>
              <a:off x="7177088" y="2525713"/>
              <a:ext cx="141287" cy="403225"/>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244"/>
            <p:cNvSpPr>
              <a:spLocks/>
            </p:cNvSpPr>
            <p:nvPr/>
          </p:nvSpPr>
          <p:spPr bwMode="auto">
            <a:xfrm>
              <a:off x="7177088" y="2525713"/>
              <a:ext cx="141287" cy="403225"/>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245"/>
            <p:cNvSpPr>
              <a:spLocks/>
            </p:cNvSpPr>
            <p:nvPr/>
          </p:nvSpPr>
          <p:spPr bwMode="auto">
            <a:xfrm>
              <a:off x="6729413" y="1935163"/>
              <a:ext cx="825500" cy="925512"/>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246"/>
            <p:cNvSpPr>
              <a:spLocks/>
            </p:cNvSpPr>
            <p:nvPr/>
          </p:nvSpPr>
          <p:spPr bwMode="auto">
            <a:xfrm>
              <a:off x="6729413" y="1935163"/>
              <a:ext cx="825500" cy="925512"/>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247"/>
            <p:cNvSpPr>
              <a:spLocks/>
            </p:cNvSpPr>
            <p:nvPr/>
          </p:nvSpPr>
          <p:spPr bwMode="auto">
            <a:xfrm>
              <a:off x="6869113" y="2062163"/>
              <a:ext cx="295275" cy="180975"/>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248"/>
            <p:cNvSpPr>
              <a:spLocks/>
            </p:cNvSpPr>
            <p:nvPr/>
          </p:nvSpPr>
          <p:spPr bwMode="auto">
            <a:xfrm>
              <a:off x="6869113" y="2062163"/>
              <a:ext cx="295275" cy="180975"/>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249"/>
            <p:cNvSpPr>
              <a:spLocks/>
            </p:cNvSpPr>
            <p:nvPr/>
          </p:nvSpPr>
          <p:spPr bwMode="auto">
            <a:xfrm>
              <a:off x="6997700" y="2116138"/>
              <a:ext cx="241300" cy="134937"/>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250"/>
            <p:cNvSpPr>
              <a:spLocks/>
            </p:cNvSpPr>
            <p:nvPr/>
          </p:nvSpPr>
          <p:spPr bwMode="auto">
            <a:xfrm>
              <a:off x="6997700" y="2116138"/>
              <a:ext cx="241300" cy="134937"/>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251"/>
            <p:cNvSpPr>
              <a:spLocks/>
            </p:cNvSpPr>
            <p:nvPr/>
          </p:nvSpPr>
          <p:spPr bwMode="auto">
            <a:xfrm>
              <a:off x="6856413" y="2243138"/>
              <a:ext cx="195262" cy="207962"/>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252"/>
            <p:cNvSpPr>
              <a:spLocks/>
            </p:cNvSpPr>
            <p:nvPr/>
          </p:nvSpPr>
          <p:spPr bwMode="auto">
            <a:xfrm>
              <a:off x="6856413" y="2243138"/>
              <a:ext cx="195262" cy="207962"/>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253"/>
            <p:cNvSpPr>
              <a:spLocks/>
            </p:cNvSpPr>
            <p:nvPr/>
          </p:nvSpPr>
          <p:spPr bwMode="auto">
            <a:xfrm>
              <a:off x="7016750" y="2143125"/>
              <a:ext cx="234950" cy="141288"/>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254"/>
            <p:cNvSpPr>
              <a:spLocks/>
            </p:cNvSpPr>
            <p:nvPr/>
          </p:nvSpPr>
          <p:spPr bwMode="auto">
            <a:xfrm>
              <a:off x="7016750" y="2143125"/>
              <a:ext cx="234950" cy="141288"/>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255"/>
            <p:cNvSpPr>
              <a:spLocks/>
            </p:cNvSpPr>
            <p:nvPr/>
          </p:nvSpPr>
          <p:spPr bwMode="auto">
            <a:xfrm>
              <a:off x="7031038" y="2176463"/>
              <a:ext cx="234950" cy="134937"/>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256"/>
            <p:cNvSpPr>
              <a:spLocks/>
            </p:cNvSpPr>
            <p:nvPr/>
          </p:nvSpPr>
          <p:spPr bwMode="auto">
            <a:xfrm>
              <a:off x="7031038" y="2176463"/>
              <a:ext cx="234950" cy="134937"/>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257"/>
            <p:cNvSpPr>
              <a:spLocks/>
            </p:cNvSpPr>
            <p:nvPr/>
          </p:nvSpPr>
          <p:spPr bwMode="auto">
            <a:xfrm>
              <a:off x="7050088" y="2203450"/>
              <a:ext cx="234950" cy="141288"/>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258"/>
            <p:cNvSpPr>
              <a:spLocks/>
            </p:cNvSpPr>
            <p:nvPr/>
          </p:nvSpPr>
          <p:spPr bwMode="auto">
            <a:xfrm>
              <a:off x="7050088" y="2203450"/>
              <a:ext cx="234950" cy="141288"/>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259"/>
            <p:cNvSpPr>
              <a:spLocks/>
            </p:cNvSpPr>
            <p:nvPr/>
          </p:nvSpPr>
          <p:spPr bwMode="auto">
            <a:xfrm>
              <a:off x="7064375" y="2236788"/>
              <a:ext cx="234950" cy="134937"/>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260"/>
            <p:cNvSpPr>
              <a:spLocks/>
            </p:cNvSpPr>
            <p:nvPr/>
          </p:nvSpPr>
          <p:spPr bwMode="auto">
            <a:xfrm>
              <a:off x="7064375" y="2236788"/>
              <a:ext cx="234950" cy="134937"/>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261"/>
            <p:cNvSpPr>
              <a:spLocks/>
            </p:cNvSpPr>
            <p:nvPr/>
          </p:nvSpPr>
          <p:spPr bwMode="auto">
            <a:xfrm>
              <a:off x="6943725" y="2263775"/>
              <a:ext cx="376238" cy="207963"/>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262"/>
            <p:cNvSpPr>
              <a:spLocks/>
            </p:cNvSpPr>
            <p:nvPr/>
          </p:nvSpPr>
          <p:spPr bwMode="auto">
            <a:xfrm>
              <a:off x="6943725" y="2263775"/>
              <a:ext cx="376238" cy="207963"/>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263"/>
            <p:cNvSpPr>
              <a:spLocks/>
            </p:cNvSpPr>
            <p:nvPr/>
          </p:nvSpPr>
          <p:spPr bwMode="auto">
            <a:xfrm>
              <a:off x="6970713" y="2324100"/>
              <a:ext cx="376237" cy="207963"/>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264"/>
            <p:cNvSpPr>
              <a:spLocks/>
            </p:cNvSpPr>
            <p:nvPr/>
          </p:nvSpPr>
          <p:spPr bwMode="auto">
            <a:xfrm>
              <a:off x="6970713" y="2324100"/>
              <a:ext cx="376237" cy="207963"/>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265"/>
            <p:cNvSpPr>
              <a:spLocks/>
            </p:cNvSpPr>
            <p:nvPr/>
          </p:nvSpPr>
          <p:spPr bwMode="auto">
            <a:xfrm>
              <a:off x="6989763" y="2357438"/>
              <a:ext cx="376237" cy="207962"/>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266"/>
            <p:cNvSpPr>
              <a:spLocks/>
            </p:cNvSpPr>
            <p:nvPr/>
          </p:nvSpPr>
          <p:spPr bwMode="auto">
            <a:xfrm>
              <a:off x="6989763" y="2357438"/>
              <a:ext cx="376237" cy="207962"/>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267"/>
            <p:cNvSpPr>
              <a:spLocks/>
            </p:cNvSpPr>
            <p:nvPr/>
          </p:nvSpPr>
          <p:spPr bwMode="auto">
            <a:xfrm>
              <a:off x="7004050" y="2384425"/>
              <a:ext cx="376238" cy="214313"/>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268"/>
            <p:cNvSpPr>
              <a:spLocks/>
            </p:cNvSpPr>
            <p:nvPr/>
          </p:nvSpPr>
          <p:spPr bwMode="auto">
            <a:xfrm>
              <a:off x="7004050" y="2384425"/>
              <a:ext cx="376238" cy="214313"/>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269"/>
            <p:cNvSpPr>
              <a:spLocks/>
            </p:cNvSpPr>
            <p:nvPr/>
          </p:nvSpPr>
          <p:spPr bwMode="auto">
            <a:xfrm>
              <a:off x="7024688" y="2417763"/>
              <a:ext cx="376237" cy="207962"/>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270"/>
            <p:cNvSpPr>
              <a:spLocks/>
            </p:cNvSpPr>
            <p:nvPr/>
          </p:nvSpPr>
          <p:spPr bwMode="auto">
            <a:xfrm>
              <a:off x="7024688" y="2417763"/>
              <a:ext cx="376237" cy="207962"/>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271"/>
            <p:cNvSpPr>
              <a:spLocks/>
            </p:cNvSpPr>
            <p:nvPr/>
          </p:nvSpPr>
          <p:spPr bwMode="auto">
            <a:xfrm>
              <a:off x="7037388" y="2444750"/>
              <a:ext cx="376237" cy="214313"/>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272"/>
            <p:cNvSpPr>
              <a:spLocks/>
            </p:cNvSpPr>
            <p:nvPr/>
          </p:nvSpPr>
          <p:spPr bwMode="auto">
            <a:xfrm>
              <a:off x="7037388" y="2444750"/>
              <a:ext cx="376237" cy="214313"/>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273"/>
            <p:cNvSpPr>
              <a:spLocks/>
            </p:cNvSpPr>
            <p:nvPr/>
          </p:nvSpPr>
          <p:spPr bwMode="auto">
            <a:xfrm>
              <a:off x="7050088" y="2478088"/>
              <a:ext cx="376237" cy="207962"/>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274"/>
            <p:cNvSpPr>
              <a:spLocks/>
            </p:cNvSpPr>
            <p:nvPr/>
          </p:nvSpPr>
          <p:spPr bwMode="auto">
            <a:xfrm>
              <a:off x="7050088" y="2478088"/>
              <a:ext cx="376237" cy="207962"/>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275"/>
            <p:cNvSpPr>
              <a:spLocks/>
            </p:cNvSpPr>
            <p:nvPr/>
          </p:nvSpPr>
          <p:spPr bwMode="auto">
            <a:xfrm>
              <a:off x="7070725" y="2505075"/>
              <a:ext cx="376238" cy="214313"/>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276"/>
            <p:cNvSpPr>
              <a:spLocks/>
            </p:cNvSpPr>
            <p:nvPr/>
          </p:nvSpPr>
          <p:spPr bwMode="auto">
            <a:xfrm>
              <a:off x="7070725" y="2505075"/>
              <a:ext cx="376238" cy="214313"/>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277"/>
            <p:cNvSpPr>
              <a:spLocks/>
            </p:cNvSpPr>
            <p:nvPr/>
          </p:nvSpPr>
          <p:spPr bwMode="auto">
            <a:xfrm>
              <a:off x="7083425" y="2538413"/>
              <a:ext cx="376238" cy="207962"/>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278"/>
            <p:cNvSpPr>
              <a:spLocks/>
            </p:cNvSpPr>
            <p:nvPr/>
          </p:nvSpPr>
          <p:spPr bwMode="auto">
            <a:xfrm>
              <a:off x="7083425" y="2538413"/>
              <a:ext cx="376238" cy="207962"/>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279"/>
            <p:cNvSpPr>
              <a:spLocks/>
            </p:cNvSpPr>
            <p:nvPr/>
          </p:nvSpPr>
          <p:spPr bwMode="auto">
            <a:xfrm>
              <a:off x="7358063" y="2116138"/>
              <a:ext cx="536575" cy="247650"/>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280"/>
            <p:cNvSpPr>
              <a:spLocks/>
            </p:cNvSpPr>
            <p:nvPr/>
          </p:nvSpPr>
          <p:spPr bwMode="auto">
            <a:xfrm>
              <a:off x="7083425" y="2257425"/>
              <a:ext cx="1092200" cy="750888"/>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281"/>
            <p:cNvSpPr>
              <a:spLocks/>
            </p:cNvSpPr>
            <p:nvPr/>
          </p:nvSpPr>
          <p:spPr bwMode="auto">
            <a:xfrm>
              <a:off x="7083425" y="2257425"/>
              <a:ext cx="1092200" cy="382588"/>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282"/>
            <p:cNvSpPr>
              <a:spLocks/>
            </p:cNvSpPr>
            <p:nvPr/>
          </p:nvSpPr>
          <p:spPr bwMode="auto">
            <a:xfrm>
              <a:off x="7083425" y="2257425"/>
              <a:ext cx="1092200" cy="355600"/>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283"/>
            <p:cNvSpPr>
              <a:spLocks/>
            </p:cNvSpPr>
            <p:nvPr/>
          </p:nvSpPr>
          <p:spPr bwMode="auto">
            <a:xfrm>
              <a:off x="7499350" y="2638425"/>
              <a:ext cx="247650" cy="128588"/>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284"/>
            <p:cNvSpPr>
              <a:spLocks/>
            </p:cNvSpPr>
            <p:nvPr/>
          </p:nvSpPr>
          <p:spPr bwMode="auto">
            <a:xfrm>
              <a:off x="7486650" y="2571750"/>
              <a:ext cx="274638" cy="87313"/>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285"/>
            <p:cNvSpPr>
              <a:spLocks/>
            </p:cNvSpPr>
            <p:nvPr/>
          </p:nvSpPr>
          <p:spPr bwMode="auto">
            <a:xfrm>
              <a:off x="7486650" y="2571750"/>
              <a:ext cx="274638" cy="87313"/>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286"/>
            <p:cNvSpPr>
              <a:spLocks/>
            </p:cNvSpPr>
            <p:nvPr/>
          </p:nvSpPr>
          <p:spPr bwMode="auto">
            <a:xfrm>
              <a:off x="7083425" y="2900363"/>
              <a:ext cx="114300" cy="107950"/>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287"/>
            <p:cNvSpPr>
              <a:spLocks/>
            </p:cNvSpPr>
            <p:nvPr/>
          </p:nvSpPr>
          <p:spPr bwMode="auto">
            <a:xfrm>
              <a:off x="8056563" y="2887663"/>
              <a:ext cx="120650" cy="120650"/>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288"/>
            <p:cNvSpPr>
              <a:spLocks/>
            </p:cNvSpPr>
            <p:nvPr/>
          </p:nvSpPr>
          <p:spPr bwMode="auto">
            <a:xfrm>
              <a:off x="6540500" y="1935163"/>
              <a:ext cx="817563" cy="1019175"/>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289"/>
            <p:cNvSpPr>
              <a:spLocks/>
            </p:cNvSpPr>
            <p:nvPr/>
          </p:nvSpPr>
          <p:spPr bwMode="auto">
            <a:xfrm>
              <a:off x="6540500" y="2779713"/>
              <a:ext cx="542925" cy="174625"/>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290"/>
            <p:cNvSpPr>
              <a:spLocks/>
            </p:cNvSpPr>
            <p:nvPr/>
          </p:nvSpPr>
          <p:spPr bwMode="auto">
            <a:xfrm>
              <a:off x="6775450" y="2284413"/>
              <a:ext cx="14288" cy="20637"/>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291"/>
            <p:cNvSpPr>
              <a:spLocks/>
            </p:cNvSpPr>
            <p:nvPr/>
          </p:nvSpPr>
          <p:spPr bwMode="auto">
            <a:xfrm>
              <a:off x="6729413" y="1935163"/>
              <a:ext cx="630237" cy="315912"/>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292"/>
            <p:cNvSpPr>
              <a:spLocks/>
            </p:cNvSpPr>
            <p:nvPr/>
          </p:nvSpPr>
          <p:spPr bwMode="auto">
            <a:xfrm>
              <a:off x="6540500" y="2278063"/>
              <a:ext cx="542925" cy="677862"/>
            </a:xfrm>
            <a:custGeom>
              <a:avLst/>
              <a:gdLst>
                <a:gd name="T0" fmla="*/ 912 w 1509"/>
                <a:gd name="T1" fmla="*/ 1526 h 1881"/>
                <a:gd name="T2" fmla="*/ 614 w 1509"/>
                <a:gd name="T3" fmla="*/ 1043 h 1881"/>
                <a:gd name="T4" fmla="*/ 912 w 1509"/>
                <a:gd name="T5" fmla="*/ 1526 h 1881"/>
                <a:gd name="T6" fmla="*/ 428 w 1509"/>
                <a:gd name="T7" fmla="*/ 1210 h 1881"/>
                <a:gd name="T8" fmla="*/ 577 w 1509"/>
                <a:gd name="T9" fmla="*/ 353 h 1881"/>
                <a:gd name="T10" fmla="*/ 428 w 1509"/>
                <a:gd name="T11" fmla="*/ 1210 h 1881"/>
                <a:gd name="T12" fmla="*/ 447 w 1509"/>
                <a:gd name="T13" fmla="*/ 0 h 1881"/>
                <a:gd name="T14" fmla="*/ 1508 w 1509"/>
                <a:gd name="T15" fmla="*/ 1880 h 1881"/>
                <a:gd name="T16" fmla="*/ 1508 w 1509"/>
                <a:gd name="T17" fmla="*/ 1713 h 1881"/>
                <a:gd name="T18" fmla="*/ 1508 w 1509"/>
                <a:gd name="T19" fmla="*/ 1657 h 1881"/>
                <a:gd name="T20" fmla="*/ 1508 w 1509"/>
                <a:gd name="T21" fmla="*/ 1619 h 1881"/>
                <a:gd name="T22" fmla="*/ 1452 w 1509"/>
                <a:gd name="T23" fmla="*/ 1694 h 1881"/>
                <a:gd name="T24" fmla="*/ 1452 w 1509"/>
                <a:gd name="T25" fmla="*/ 1526 h 1881"/>
                <a:gd name="T26" fmla="*/ 1359 w 1509"/>
                <a:gd name="T27" fmla="*/ 1657 h 1881"/>
                <a:gd name="T28" fmla="*/ 1396 w 1509"/>
                <a:gd name="T29" fmla="*/ 1396 h 1881"/>
                <a:gd name="T30" fmla="*/ 1266 w 1509"/>
                <a:gd name="T31" fmla="*/ 1638 h 1881"/>
                <a:gd name="T32" fmla="*/ 1341 w 1509"/>
                <a:gd name="T33" fmla="*/ 1284 h 1881"/>
                <a:gd name="T34" fmla="*/ 1192 w 1509"/>
                <a:gd name="T35" fmla="*/ 1601 h 1881"/>
                <a:gd name="T36" fmla="*/ 1266 w 1509"/>
                <a:gd name="T37" fmla="*/ 1172 h 1881"/>
                <a:gd name="T38" fmla="*/ 1005 w 1509"/>
                <a:gd name="T39" fmla="*/ 1545 h 1881"/>
                <a:gd name="T40" fmla="*/ 1154 w 1509"/>
                <a:gd name="T41" fmla="*/ 930 h 1881"/>
                <a:gd name="T42" fmla="*/ 1043 w 1509"/>
                <a:gd name="T43" fmla="*/ 1098 h 1881"/>
                <a:gd name="T44" fmla="*/ 1080 w 1509"/>
                <a:gd name="T45" fmla="*/ 819 h 1881"/>
                <a:gd name="T46" fmla="*/ 949 w 1509"/>
                <a:gd name="T47" fmla="*/ 1079 h 1881"/>
                <a:gd name="T48" fmla="*/ 1024 w 1509"/>
                <a:gd name="T49" fmla="*/ 689 h 1881"/>
                <a:gd name="T50" fmla="*/ 856 w 1509"/>
                <a:gd name="T51" fmla="*/ 1043 h 1881"/>
                <a:gd name="T52" fmla="*/ 968 w 1509"/>
                <a:gd name="T53" fmla="*/ 577 h 1881"/>
                <a:gd name="T54" fmla="*/ 782 w 1509"/>
                <a:gd name="T55" fmla="*/ 1023 h 1881"/>
                <a:gd name="T56" fmla="*/ 894 w 1509"/>
                <a:gd name="T57" fmla="*/ 465 h 1881"/>
                <a:gd name="T58" fmla="*/ 689 w 1509"/>
                <a:gd name="T59" fmla="*/ 986 h 1881"/>
                <a:gd name="T60" fmla="*/ 838 w 1509"/>
                <a:gd name="T61" fmla="*/ 353 h 1881"/>
                <a:gd name="T62" fmla="*/ 689 w 1509"/>
                <a:gd name="T63" fmla="*/ 74 h 1881"/>
                <a:gd name="T64" fmla="*/ 447 w 1509"/>
                <a:gd name="T65"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9" h="1881">
                  <a:moveTo>
                    <a:pt x="912" y="1526"/>
                  </a:moveTo>
                  <a:lnTo>
                    <a:pt x="912" y="1526"/>
                  </a:lnTo>
                  <a:cubicBezTo>
                    <a:pt x="502" y="1396"/>
                    <a:pt x="502" y="1396"/>
                    <a:pt x="502" y="1396"/>
                  </a:cubicBezTo>
                  <a:cubicBezTo>
                    <a:pt x="614" y="1043"/>
                    <a:pt x="614" y="1043"/>
                    <a:pt x="614" y="1043"/>
                  </a:cubicBezTo>
                  <a:cubicBezTo>
                    <a:pt x="1024" y="1172"/>
                    <a:pt x="1024" y="1172"/>
                    <a:pt x="1024" y="1172"/>
                  </a:cubicBezTo>
                  <a:cubicBezTo>
                    <a:pt x="912" y="1526"/>
                    <a:pt x="912" y="1526"/>
                    <a:pt x="912" y="1526"/>
                  </a:cubicBezTo>
                  <a:lnTo>
                    <a:pt x="428" y="1210"/>
                  </a:lnTo>
                  <a:lnTo>
                    <a:pt x="428" y="1210"/>
                  </a:lnTo>
                  <a:cubicBezTo>
                    <a:pt x="316" y="1172"/>
                    <a:pt x="316" y="1172"/>
                    <a:pt x="316" y="1172"/>
                  </a:cubicBezTo>
                  <a:cubicBezTo>
                    <a:pt x="577" y="353"/>
                    <a:pt x="577" y="353"/>
                    <a:pt x="577" y="353"/>
                  </a:cubicBezTo>
                  <a:cubicBezTo>
                    <a:pt x="689" y="391"/>
                    <a:pt x="689" y="391"/>
                    <a:pt x="689" y="391"/>
                  </a:cubicBezTo>
                  <a:cubicBezTo>
                    <a:pt x="428" y="1210"/>
                    <a:pt x="428" y="1210"/>
                    <a:pt x="428" y="1210"/>
                  </a:cubicBezTo>
                  <a:lnTo>
                    <a:pt x="447" y="0"/>
                  </a:lnTo>
                  <a:lnTo>
                    <a:pt x="447" y="0"/>
                  </a:lnTo>
                  <a:cubicBezTo>
                    <a:pt x="0" y="1396"/>
                    <a:pt x="0" y="1396"/>
                    <a:pt x="0" y="1396"/>
                  </a:cubicBezTo>
                  <a:cubicBezTo>
                    <a:pt x="1508" y="1880"/>
                    <a:pt x="1508" y="1880"/>
                    <a:pt x="1508" y="1880"/>
                  </a:cubicBezTo>
                  <a:lnTo>
                    <a:pt x="1508" y="1880"/>
                  </a:lnTo>
                  <a:cubicBezTo>
                    <a:pt x="1508" y="1713"/>
                    <a:pt x="1508" y="1713"/>
                    <a:pt x="1508" y="1713"/>
                  </a:cubicBezTo>
                  <a:cubicBezTo>
                    <a:pt x="1508" y="1694"/>
                    <a:pt x="1508" y="1694"/>
                    <a:pt x="1508" y="1694"/>
                  </a:cubicBezTo>
                  <a:cubicBezTo>
                    <a:pt x="1508" y="1657"/>
                    <a:pt x="1508" y="1657"/>
                    <a:pt x="1508" y="1657"/>
                  </a:cubicBezTo>
                  <a:cubicBezTo>
                    <a:pt x="1508" y="1619"/>
                    <a:pt x="1508" y="1619"/>
                    <a:pt x="1508" y="1619"/>
                  </a:cubicBezTo>
                  <a:lnTo>
                    <a:pt x="1508" y="1619"/>
                  </a:lnTo>
                  <a:cubicBezTo>
                    <a:pt x="1490" y="1582"/>
                    <a:pt x="1490" y="1582"/>
                    <a:pt x="1490" y="1582"/>
                  </a:cubicBezTo>
                  <a:cubicBezTo>
                    <a:pt x="1452" y="1694"/>
                    <a:pt x="1452" y="1694"/>
                    <a:pt x="1452" y="1694"/>
                  </a:cubicBezTo>
                  <a:cubicBezTo>
                    <a:pt x="1415" y="1675"/>
                    <a:pt x="1415" y="1675"/>
                    <a:pt x="1415" y="1675"/>
                  </a:cubicBezTo>
                  <a:cubicBezTo>
                    <a:pt x="1452" y="1526"/>
                    <a:pt x="1452" y="1526"/>
                    <a:pt x="1452" y="1526"/>
                  </a:cubicBezTo>
                  <a:cubicBezTo>
                    <a:pt x="1434" y="1470"/>
                    <a:pt x="1434" y="1470"/>
                    <a:pt x="1434" y="1470"/>
                  </a:cubicBezTo>
                  <a:cubicBezTo>
                    <a:pt x="1359" y="1657"/>
                    <a:pt x="1359" y="1657"/>
                    <a:pt x="1359" y="1657"/>
                  </a:cubicBezTo>
                  <a:cubicBezTo>
                    <a:pt x="1322" y="1638"/>
                    <a:pt x="1322" y="1638"/>
                    <a:pt x="1322" y="1638"/>
                  </a:cubicBezTo>
                  <a:cubicBezTo>
                    <a:pt x="1396" y="1396"/>
                    <a:pt x="1396" y="1396"/>
                    <a:pt x="1396" y="1396"/>
                  </a:cubicBezTo>
                  <a:cubicBezTo>
                    <a:pt x="1359" y="1340"/>
                    <a:pt x="1359" y="1340"/>
                    <a:pt x="1359" y="1340"/>
                  </a:cubicBezTo>
                  <a:cubicBezTo>
                    <a:pt x="1266" y="1638"/>
                    <a:pt x="1266" y="1638"/>
                    <a:pt x="1266" y="1638"/>
                  </a:cubicBezTo>
                  <a:cubicBezTo>
                    <a:pt x="1229" y="1619"/>
                    <a:pt x="1229" y="1619"/>
                    <a:pt x="1229" y="1619"/>
                  </a:cubicBezTo>
                  <a:cubicBezTo>
                    <a:pt x="1341" y="1284"/>
                    <a:pt x="1341" y="1284"/>
                    <a:pt x="1341" y="1284"/>
                  </a:cubicBezTo>
                  <a:cubicBezTo>
                    <a:pt x="1303" y="1228"/>
                    <a:pt x="1303" y="1228"/>
                    <a:pt x="1303" y="1228"/>
                  </a:cubicBezTo>
                  <a:cubicBezTo>
                    <a:pt x="1192" y="1601"/>
                    <a:pt x="1192" y="1601"/>
                    <a:pt x="1192" y="1601"/>
                  </a:cubicBezTo>
                  <a:cubicBezTo>
                    <a:pt x="1136" y="1582"/>
                    <a:pt x="1136" y="1582"/>
                    <a:pt x="1136" y="1582"/>
                  </a:cubicBezTo>
                  <a:cubicBezTo>
                    <a:pt x="1266" y="1172"/>
                    <a:pt x="1266" y="1172"/>
                    <a:pt x="1266" y="1172"/>
                  </a:cubicBezTo>
                  <a:cubicBezTo>
                    <a:pt x="1173" y="986"/>
                    <a:pt x="1173" y="986"/>
                    <a:pt x="1173" y="986"/>
                  </a:cubicBezTo>
                  <a:cubicBezTo>
                    <a:pt x="1005" y="1545"/>
                    <a:pt x="1005" y="1545"/>
                    <a:pt x="1005" y="1545"/>
                  </a:cubicBezTo>
                  <a:cubicBezTo>
                    <a:pt x="949" y="1526"/>
                    <a:pt x="949" y="1526"/>
                    <a:pt x="949" y="1526"/>
                  </a:cubicBezTo>
                  <a:cubicBezTo>
                    <a:pt x="1154" y="930"/>
                    <a:pt x="1154" y="930"/>
                    <a:pt x="1154" y="930"/>
                  </a:cubicBezTo>
                  <a:cubicBezTo>
                    <a:pt x="1117" y="874"/>
                    <a:pt x="1117" y="874"/>
                    <a:pt x="1117" y="874"/>
                  </a:cubicBezTo>
                  <a:cubicBezTo>
                    <a:pt x="1043" y="1098"/>
                    <a:pt x="1043" y="1098"/>
                    <a:pt x="1043" y="1098"/>
                  </a:cubicBezTo>
                  <a:cubicBezTo>
                    <a:pt x="1005" y="1079"/>
                    <a:pt x="1005" y="1079"/>
                    <a:pt x="1005" y="1079"/>
                  </a:cubicBezTo>
                  <a:cubicBezTo>
                    <a:pt x="1080" y="819"/>
                    <a:pt x="1080" y="819"/>
                    <a:pt x="1080" y="819"/>
                  </a:cubicBezTo>
                  <a:cubicBezTo>
                    <a:pt x="1061" y="763"/>
                    <a:pt x="1061" y="763"/>
                    <a:pt x="1061" y="763"/>
                  </a:cubicBezTo>
                  <a:cubicBezTo>
                    <a:pt x="949" y="1079"/>
                    <a:pt x="949" y="1079"/>
                    <a:pt x="949" y="1079"/>
                  </a:cubicBezTo>
                  <a:cubicBezTo>
                    <a:pt x="912" y="1061"/>
                    <a:pt x="912" y="1061"/>
                    <a:pt x="912" y="1061"/>
                  </a:cubicBezTo>
                  <a:cubicBezTo>
                    <a:pt x="1024" y="689"/>
                    <a:pt x="1024" y="689"/>
                    <a:pt x="1024" y="689"/>
                  </a:cubicBezTo>
                  <a:cubicBezTo>
                    <a:pt x="987" y="633"/>
                    <a:pt x="987" y="633"/>
                    <a:pt x="987" y="633"/>
                  </a:cubicBezTo>
                  <a:cubicBezTo>
                    <a:pt x="856" y="1043"/>
                    <a:pt x="856" y="1043"/>
                    <a:pt x="856" y="1043"/>
                  </a:cubicBezTo>
                  <a:cubicBezTo>
                    <a:pt x="819" y="1023"/>
                    <a:pt x="819" y="1023"/>
                    <a:pt x="819" y="1023"/>
                  </a:cubicBezTo>
                  <a:cubicBezTo>
                    <a:pt x="968" y="577"/>
                    <a:pt x="968" y="577"/>
                    <a:pt x="968" y="577"/>
                  </a:cubicBezTo>
                  <a:cubicBezTo>
                    <a:pt x="931" y="521"/>
                    <a:pt x="931" y="521"/>
                    <a:pt x="931" y="521"/>
                  </a:cubicBezTo>
                  <a:cubicBezTo>
                    <a:pt x="782" y="1023"/>
                    <a:pt x="782" y="1023"/>
                    <a:pt x="782" y="1023"/>
                  </a:cubicBezTo>
                  <a:cubicBezTo>
                    <a:pt x="726" y="1005"/>
                    <a:pt x="726" y="1005"/>
                    <a:pt x="726" y="1005"/>
                  </a:cubicBezTo>
                  <a:cubicBezTo>
                    <a:pt x="894" y="465"/>
                    <a:pt x="894" y="465"/>
                    <a:pt x="894" y="465"/>
                  </a:cubicBezTo>
                  <a:cubicBezTo>
                    <a:pt x="875" y="409"/>
                    <a:pt x="875" y="409"/>
                    <a:pt x="875" y="409"/>
                  </a:cubicBezTo>
                  <a:cubicBezTo>
                    <a:pt x="689" y="986"/>
                    <a:pt x="689" y="986"/>
                    <a:pt x="689" y="986"/>
                  </a:cubicBezTo>
                  <a:cubicBezTo>
                    <a:pt x="633" y="968"/>
                    <a:pt x="633" y="968"/>
                    <a:pt x="633" y="968"/>
                  </a:cubicBezTo>
                  <a:cubicBezTo>
                    <a:pt x="838" y="353"/>
                    <a:pt x="838" y="353"/>
                    <a:pt x="838" y="353"/>
                  </a:cubicBezTo>
                  <a:cubicBezTo>
                    <a:pt x="689" y="74"/>
                    <a:pt x="689" y="74"/>
                    <a:pt x="689" y="74"/>
                  </a:cubicBezTo>
                  <a:lnTo>
                    <a:pt x="689" y="74"/>
                  </a:lnTo>
                  <a:lnTo>
                    <a:pt x="689" y="74"/>
                  </a:lnTo>
                  <a:cubicBezTo>
                    <a:pt x="447" y="0"/>
                    <a:pt x="447" y="0"/>
                    <a:pt x="447" y="0"/>
                  </a:cubicBezTo>
                  <a:lnTo>
                    <a:pt x="912" y="1526"/>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293"/>
            <p:cNvSpPr>
              <a:spLocks/>
            </p:cNvSpPr>
            <p:nvPr/>
          </p:nvSpPr>
          <p:spPr bwMode="auto">
            <a:xfrm>
              <a:off x="6654800" y="2405063"/>
              <a:ext cx="134938" cy="309562"/>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294"/>
            <p:cNvSpPr>
              <a:spLocks/>
            </p:cNvSpPr>
            <p:nvPr/>
          </p:nvSpPr>
          <p:spPr bwMode="auto">
            <a:xfrm>
              <a:off x="6654800" y="2405063"/>
              <a:ext cx="134938" cy="309562"/>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295"/>
            <p:cNvSpPr>
              <a:spLocks/>
            </p:cNvSpPr>
            <p:nvPr/>
          </p:nvSpPr>
          <p:spPr bwMode="auto">
            <a:xfrm>
              <a:off x="6769100" y="2405063"/>
              <a:ext cx="87313" cy="228600"/>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296"/>
            <p:cNvSpPr>
              <a:spLocks/>
            </p:cNvSpPr>
            <p:nvPr/>
          </p:nvSpPr>
          <p:spPr bwMode="auto">
            <a:xfrm>
              <a:off x="6769100" y="2405063"/>
              <a:ext cx="87313" cy="228600"/>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297"/>
            <p:cNvSpPr>
              <a:spLocks/>
            </p:cNvSpPr>
            <p:nvPr/>
          </p:nvSpPr>
          <p:spPr bwMode="auto">
            <a:xfrm>
              <a:off x="6721475" y="2652713"/>
              <a:ext cx="188913" cy="174625"/>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298"/>
            <p:cNvSpPr>
              <a:spLocks/>
            </p:cNvSpPr>
            <p:nvPr/>
          </p:nvSpPr>
          <p:spPr bwMode="auto">
            <a:xfrm>
              <a:off x="6721475" y="2652713"/>
              <a:ext cx="188913" cy="174625"/>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299"/>
            <p:cNvSpPr>
              <a:spLocks/>
            </p:cNvSpPr>
            <p:nvPr/>
          </p:nvSpPr>
          <p:spPr bwMode="auto">
            <a:xfrm>
              <a:off x="6802438" y="2444750"/>
              <a:ext cx="74612" cy="201613"/>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300"/>
            <p:cNvSpPr>
              <a:spLocks/>
            </p:cNvSpPr>
            <p:nvPr/>
          </p:nvSpPr>
          <p:spPr bwMode="auto">
            <a:xfrm>
              <a:off x="6802438" y="2444750"/>
              <a:ext cx="74612" cy="201613"/>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301"/>
            <p:cNvSpPr>
              <a:spLocks/>
            </p:cNvSpPr>
            <p:nvPr/>
          </p:nvSpPr>
          <p:spPr bwMode="auto">
            <a:xfrm>
              <a:off x="6835775" y="2484438"/>
              <a:ext cx="60325" cy="168275"/>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302"/>
            <p:cNvSpPr>
              <a:spLocks/>
            </p:cNvSpPr>
            <p:nvPr/>
          </p:nvSpPr>
          <p:spPr bwMode="auto">
            <a:xfrm>
              <a:off x="6835775" y="2484438"/>
              <a:ext cx="60325" cy="168275"/>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303"/>
            <p:cNvSpPr>
              <a:spLocks/>
            </p:cNvSpPr>
            <p:nvPr/>
          </p:nvSpPr>
          <p:spPr bwMode="auto">
            <a:xfrm>
              <a:off x="6869113" y="2525713"/>
              <a:ext cx="53975" cy="141287"/>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304"/>
            <p:cNvSpPr>
              <a:spLocks/>
            </p:cNvSpPr>
            <p:nvPr/>
          </p:nvSpPr>
          <p:spPr bwMode="auto">
            <a:xfrm>
              <a:off x="6869113" y="2525713"/>
              <a:ext cx="53975" cy="141287"/>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305"/>
            <p:cNvSpPr>
              <a:spLocks/>
            </p:cNvSpPr>
            <p:nvPr/>
          </p:nvSpPr>
          <p:spPr bwMode="auto">
            <a:xfrm>
              <a:off x="6902450" y="2571750"/>
              <a:ext cx="41275" cy="100013"/>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306"/>
            <p:cNvSpPr>
              <a:spLocks/>
            </p:cNvSpPr>
            <p:nvPr/>
          </p:nvSpPr>
          <p:spPr bwMode="auto">
            <a:xfrm>
              <a:off x="6902450" y="2571750"/>
              <a:ext cx="41275" cy="100013"/>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307"/>
            <p:cNvSpPr>
              <a:spLocks/>
            </p:cNvSpPr>
            <p:nvPr/>
          </p:nvSpPr>
          <p:spPr bwMode="auto">
            <a:xfrm>
              <a:off x="6883400" y="2611438"/>
              <a:ext cx="80963" cy="222250"/>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308"/>
            <p:cNvSpPr>
              <a:spLocks/>
            </p:cNvSpPr>
            <p:nvPr/>
          </p:nvSpPr>
          <p:spPr bwMode="auto">
            <a:xfrm>
              <a:off x="6883400" y="2611438"/>
              <a:ext cx="80963" cy="222250"/>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309"/>
            <p:cNvSpPr>
              <a:spLocks/>
            </p:cNvSpPr>
            <p:nvPr/>
          </p:nvSpPr>
          <p:spPr bwMode="auto">
            <a:xfrm>
              <a:off x="6950075" y="2698750"/>
              <a:ext cx="60325" cy="155575"/>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310"/>
            <p:cNvSpPr>
              <a:spLocks/>
            </p:cNvSpPr>
            <p:nvPr/>
          </p:nvSpPr>
          <p:spPr bwMode="auto">
            <a:xfrm>
              <a:off x="6950075" y="2698750"/>
              <a:ext cx="60325" cy="155575"/>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311"/>
            <p:cNvSpPr>
              <a:spLocks/>
            </p:cNvSpPr>
            <p:nvPr/>
          </p:nvSpPr>
          <p:spPr bwMode="auto">
            <a:xfrm>
              <a:off x="6983413" y="2740025"/>
              <a:ext cx="47625" cy="128588"/>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312"/>
            <p:cNvSpPr>
              <a:spLocks/>
            </p:cNvSpPr>
            <p:nvPr/>
          </p:nvSpPr>
          <p:spPr bwMode="auto">
            <a:xfrm>
              <a:off x="6983413" y="2740025"/>
              <a:ext cx="47625" cy="128588"/>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313"/>
            <p:cNvSpPr>
              <a:spLocks/>
            </p:cNvSpPr>
            <p:nvPr/>
          </p:nvSpPr>
          <p:spPr bwMode="auto">
            <a:xfrm>
              <a:off x="7016750" y="2779713"/>
              <a:ext cx="41275" cy="93662"/>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314"/>
            <p:cNvSpPr>
              <a:spLocks/>
            </p:cNvSpPr>
            <p:nvPr/>
          </p:nvSpPr>
          <p:spPr bwMode="auto">
            <a:xfrm>
              <a:off x="7016750" y="2779713"/>
              <a:ext cx="41275" cy="93662"/>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315"/>
            <p:cNvSpPr>
              <a:spLocks/>
            </p:cNvSpPr>
            <p:nvPr/>
          </p:nvSpPr>
          <p:spPr bwMode="auto">
            <a:xfrm>
              <a:off x="7050088" y="2827338"/>
              <a:ext cx="26987" cy="60325"/>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316"/>
            <p:cNvSpPr>
              <a:spLocks/>
            </p:cNvSpPr>
            <p:nvPr/>
          </p:nvSpPr>
          <p:spPr bwMode="auto">
            <a:xfrm>
              <a:off x="7050088" y="2827338"/>
              <a:ext cx="26987" cy="60325"/>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317"/>
            <p:cNvSpPr>
              <a:spLocks/>
            </p:cNvSpPr>
            <p:nvPr/>
          </p:nvSpPr>
          <p:spPr bwMode="auto">
            <a:xfrm>
              <a:off x="7083425" y="2873375"/>
              <a:ext cx="1588" cy="20638"/>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318"/>
            <p:cNvSpPr>
              <a:spLocks/>
            </p:cNvSpPr>
            <p:nvPr/>
          </p:nvSpPr>
          <p:spPr bwMode="auto">
            <a:xfrm>
              <a:off x="7083425" y="2873375"/>
              <a:ext cx="1588" cy="20638"/>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319"/>
            <p:cNvSpPr>
              <a:spLocks/>
            </p:cNvSpPr>
            <p:nvPr/>
          </p:nvSpPr>
          <p:spPr bwMode="auto">
            <a:xfrm>
              <a:off x="6729413" y="1935163"/>
              <a:ext cx="630237" cy="925512"/>
            </a:xfrm>
            <a:custGeom>
              <a:avLst/>
              <a:gdLst>
                <a:gd name="T0" fmla="*/ 559 w 1751"/>
                <a:gd name="T1" fmla="*/ 1434 h 2570"/>
                <a:gd name="T2" fmla="*/ 689 w 1751"/>
                <a:gd name="T3" fmla="*/ 856 h 2570"/>
                <a:gd name="T4" fmla="*/ 559 w 1751"/>
                <a:gd name="T5" fmla="*/ 1434 h 2570"/>
                <a:gd name="T6" fmla="*/ 820 w 1751"/>
                <a:gd name="T7" fmla="*/ 968 h 2570"/>
                <a:gd name="T8" fmla="*/ 1434 w 1751"/>
                <a:gd name="T9" fmla="*/ 577 h 2570"/>
                <a:gd name="T10" fmla="*/ 820 w 1751"/>
                <a:gd name="T11" fmla="*/ 968 h 2570"/>
                <a:gd name="T12" fmla="*/ 782 w 1751"/>
                <a:gd name="T13" fmla="*/ 875 h 2570"/>
                <a:gd name="T14" fmla="*/ 1396 w 1751"/>
                <a:gd name="T15" fmla="*/ 503 h 2570"/>
                <a:gd name="T16" fmla="*/ 782 w 1751"/>
                <a:gd name="T17" fmla="*/ 875 h 2570"/>
                <a:gd name="T18" fmla="*/ 428 w 1751"/>
                <a:gd name="T19" fmla="*/ 856 h 2570"/>
                <a:gd name="T20" fmla="*/ 1154 w 1751"/>
                <a:gd name="T21" fmla="*/ 354 h 2570"/>
                <a:gd name="T22" fmla="*/ 428 w 1751"/>
                <a:gd name="T23" fmla="*/ 856 h 2570"/>
                <a:gd name="T24" fmla="*/ 1303 w 1751"/>
                <a:gd name="T25" fmla="*/ 0 h 2570"/>
                <a:gd name="T26" fmla="*/ 130 w 1751"/>
                <a:gd name="T27" fmla="*/ 968 h 2570"/>
                <a:gd name="T28" fmla="*/ 317 w 1751"/>
                <a:gd name="T29" fmla="*/ 1303 h 2570"/>
                <a:gd name="T30" fmla="*/ 373 w 1751"/>
                <a:gd name="T31" fmla="*/ 1415 h 2570"/>
                <a:gd name="T32" fmla="*/ 447 w 1751"/>
                <a:gd name="T33" fmla="*/ 1527 h 2570"/>
                <a:gd name="T34" fmla="*/ 503 w 1751"/>
                <a:gd name="T35" fmla="*/ 1639 h 2570"/>
                <a:gd name="T36" fmla="*/ 559 w 1751"/>
                <a:gd name="T37" fmla="*/ 1769 h 2570"/>
                <a:gd name="T38" fmla="*/ 633 w 1751"/>
                <a:gd name="T39" fmla="*/ 1880 h 2570"/>
                <a:gd name="T40" fmla="*/ 745 w 1751"/>
                <a:gd name="T41" fmla="*/ 2122 h 2570"/>
                <a:gd name="T42" fmla="*/ 820 w 1751"/>
                <a:gd name="T43" fmla="*/ 2234 h 2570"/>
                <a:gd name="T44" fmla="*/ 875 w 1751"/>
                <a:gd name="T45" fmla="*/ 2346 h 2570"/>
                <a:gd name="T46" fmla="*/ 931 w 1751"/>
                <a:gd name="T47" fmla="*/ 2476 h 2570"/>
                <a:gd name="T48" fmla="*/ 987 w 1751"/>
                <a:gd name="T49" fmla="*/ 2569 h 2570"/>
                <a:gd name="T50" fmla="*/ 987 w 1751"/>
                <a:gd name="T51" fmla="*/ 2216 h 2570"/>
                <a:gd name="T52" fmla="*/ 987 w 1751"/>
                <a:gd name="T53" fmla="*/ 2216 h 2570"/>
                <a:gd name="T54" fmla="*/ 969 w 1751"/>
                <a:gd name="T55" fmla="*/ 2178 h 2570"/>
                <a:gd name="T56" fmla="*/ 987 w 1751"/>
                <a:gd name="T57" fmla="*/ 2104 h 2570"/>
                <a:gd name="T58" fmla="*/ 931 w 1751"/>
                <a:gd name="T59" fmla="*/ 2085 h 2570"/>
                <a:gd name="T60" fmla="*/ 987 w 1751"/>
                <a:gd name="T61" fmla="*/ 1993 h 2570"/>
                <a:gd name="T62" fmla="*/ 875 w 1751"/>
                <a:gd name="T63" fmla="*/ 2011 h 2570"/>
                <a:gd name="T64" fmla="*/ 987 w 1751"/>
                <a:gd name="T65" fmla="*/ 1880 h 2570"/>
                <a:gd name="T66" fmla="*/ 838 w 1751"/>
                <a:gd name="T67" fmla="*/ 1918 h 2570"/>
                <a:gd name="T68" fmla="*/ 987 w 1751"/>
                <a:gd name="T69" fmla="*/ 1788 h 2570"/>
                <a:gd name="T70" fmla="*/ 782 w 1751"/>
                <a:gd name="T71" fmla="*/ 1844 h 2570"/>
                <a:gd name="T72" fmla="*/ 987 w 1751"/>
                <a:gd name="T73" fmla="*/ 1676 h 2570"/>
                <a:gd name="T74" fmla="*/ 745 w 1751"/>
                <a:gd name="T75" fmla="*/ 1750 h 2570"/>
                <a:gd name="T76" fmla="*/ 987 w 1751"/>
                <a:gd name="T77" fmla="*/ 1564 h 2570"/>
                <a:gd name="T78" fmla="*/ 708 w 1751"/>
                <a:gd name="T79" fmla="*/ 1657 h 2570"/>
                <a:gd name="T80" fmla="*/ 987 w 1751"/>
                <a:gd name="T81" fmla="*/ 1452 h 2570"/>
                <a:gd name="T82" fmla="*/ 615 w 1751"/>
                <a:gd name="T83" fmla="*/ 1490 h 2570"/>
                <a:gd name="T84" fmla="*/ 987 w 1751"/>
                <a:gd name="T85" fmla="*/ 1248 h 2570"/>
                <a:gd name="T86" fmla="*/ 949 w 1751"/>
                <a:gd name="T87" fmla="*/ 1210 h 2570"/>
                <a:gd name="T88" fmla="*/ 987 w 1751"/>
                <a:gd name="T89" fmla="*/ 1136 h 2570"/>
                <a:gd name="T90" fmla="*/ 913 w 1751"/>
                <a:gd name="T91" fmla="*/ 1136 h 2570"/>
                <a:gd name="T92" fmla="*/ 987 w 1751"/>
                <a:gd name="T93" fmla="*/ 1024 h 2570"/>
                <a:gd name="T94" fmla="*/ 857 w 1751"/>
                <a:gd name="T95" fmla="*/ 1043 h 2570"/>
                <a:gd name="T96" fmla="*/ 1471 w 1751"/>
                <a:gd name="T97" fmla="*/ 670 h 2570"/>
                <a:gd name="T98" fmla="*/ 1154 w 1751"/>
                <a:gd name="T99" fmla="*/ 894 h 2570"/>
                <a:gd name="T100" fmla="*/ 1527 w 1751"/>
                <a:gd name="T101" fmla="*/ 745 h 2570"/>
                <a:gd name="T102" fmla="*/ 1359 w 1751"/>
                <a:gd name="T103" fmla="*/ 894 h 2570"/>
                <a:gd name="T104" fmla="*/ 1564 w 1751"/>
                <a:gd name="T105" fmla="*/ 838 h 2570"/>
                <a:gd name="T106" fmla="*/ 1564 w 1751"/>
                <a:gd name="T107" fmla="*/ 894 h 2570"/>
                <a:gd name="T108" fmla="*/ 1750 w 1751"/>
                <a:gd name="T109" fmla="*/ 875 h 2570"/>
                <a:gd name="T110" fmla="*/ 559 w 1751"/>
                <a:gd name="T111" fmla="*/ 143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1" h="2570">
                  <a:moveTo>
                    <a:pt x="559" y="1434"/>
                  </a:moveTo>
                  <a:lnTo>
                    <a:pt x="559" y="1434"/>
                  </a:lnTo>
                  <a:cubicBezTo>
                    <a:pt x="354" y="1043"/>
                    <a:pt x="354" y="1043"/>
                    <a:pt x="354" y="1043"/>
                  </a:cubicBezTo>
                  <a:cubicBezTo>
                    <a:pt x="689" y="856"/>
                    <a:pt x="689" y="856"/>
                    <a:pt x="689" y="856"/>
                  </a:cubicBezTo>
                  <a:cubicBezTo>
                    <a:pt x="894" y="1248"/>
                    <a:pt x="894" y="1248"/>
                    <a:pt x="894" y="1248"/>
                  </a:cubicBezTo>
                  <a:cubicBezTo>
                    <a:pt x="559" y="1434"/>
                    <a:pt x="559" y="1434"/>
                    <a:pt x="559" y="1434"/>
                  </a:cubicBezTo>
                  <a:lnTo>
                    <a:pt x="820" y="968"/>
                  </a:lnTo>
                  <a:lnTo>
                    <a:pt x="820" y="968"/>
                  </a:lnTo>
                  <a:cubicBezTo>
                    <a:pt x="801" y="912"/>
                    <a:pt x="801" y="912"/>
                    <a:pt x="801" y="912"/>
                  </a:cubicBezTo>
                  <a:cubicBezTo>
                    <a:pt x="1434" y="577"/>
                    <a:pt x="1434" y="577"/>
                    <a:pt x="1434" y="577"/>
                  </a:cubicBezTo>
                  <a:cubicBezTo>
                    <a:pt x="1452" y="614"/>
                    <a:pt x="1452" y="614"/>
                    <a:pt x="1452" y="614"/>
                  </a:cubicBezTo>
                  <a:cubicBezTo>
                    <a:pt x="820" y="968"/>
                    <a:pt x="820" y="968"/>
                    <a:pt x="820" y="968"/>
                  </a:cubicBezTo>
                  <a:lnTo>
                    <a:pt x="782" y="875"/>
                  </a:lnTo>
                  <a:lnTo>
                    <a:pt x="782" y="875"/>
                  </a:lnTo>
                  <a:cubicBezTo>
                    <a:pt x="745" y="838"/>
                    <a:pt x="745" y="838"/>
                    <a:pt x="745" y="838"/>
                  </a:cubicBezTo>
                  <a:cubicBezTo>
                    <a:pt x="1396" y="503"/>
                    <a:pt x="1396" y="503"/>
                    <a:pt x="1396" y="503"/>
                  </a:cubicBezTo>
                  <a:cubicBezTo>
                    <a:pt x="1415" y="540"/>
                    <a:pt x="1415" y="540"/>
                    <a:pt x="1415" y="540"/>
                  </a:cubicBezTo>
                  <a:cubicBezTo>
                    <a:pt x="782" y="875"/>
                    <a:pt x="782" y="875"/>
                    <a:pt x="782" y="875"/>
                  </a:cubicBezTo>
                  <a:lnTo>
                    <a:pt x="428" y="856"/>
                  </a:lnTo>
                  <a:lnTo>
                    <a:pt x="428" y="856"/>
                  </a:lnTo>
                  <a:cubicBezTo>
                    <a:pt x="391" y="763"/>
                    <a:pt x="391" y="763"/>
                    <a:pt x="391" y="763"/>
                  </a:cubicBezTo>
                  <a:cubicBezTo>
                    <a:pt x="1154" y="354"/>
                    <a:pt x="1154" y="354"/>
                    <a:pt x="1154" y="354"/>
                  </a:cubicBezTo>
                  <a:cubicBezTo>
                    <a:pt x="1210" y="447"/>
                    <a:pt x="1210" y="447"/>
                    <a:pt x="1210" y="447"/>
                  </a:cubicBezTo>
                  <a:cubicBezTo>
                    <a:pt x="428" y="856"/>
                    <a:pt x="428" y="856"/>
                    <a:pt x="428" y="856"/>
                  </a:cubicBezTo>
                  <a:lnTo>
                    <a:pt x="1303" y="0"/>
                  </a:lnTo>
                  <a:lnTo>
                    <a:pt x="1303" y="0"/>
                  </a:lnTo>
                  <a:cubicBezTo>
                    <a:pt x="0" y="689"/>
                    <a:pt x="0" y="689"/>
                    <a:pt x="0" y="689"/>
                  </a:cubicBezTo>
                  <a:cubicBezTo>
                    <a:pt x="130" y="968"/>
                    <a:pt x="130" y="968"/>
                    <a:pt x="130" y="968"/>
                  </a:cubicBezTo>
                  <a:cubicBezTo>
                    <a:pt x="168" y="1024"/>
                    <a:pt x="168" y="1024"/>
                    <a:pt x="168" y="1024"/>
                  </a:cubicBezTo>
                  <a:cubicBezTo>
                    <a:pt x="317" y="1303"/>
                    <a:pt x="317" y="1303"/>
                    <a:pt x="317" y="1303"/>
                  </a:cubicBezTo>
                  <a:cubicBezTo>
                    <a:pt x="354" y="1359"/>
                    <a:pt x="354" y="1359"/>
                    <a:pt x="354" y="1359"/>
                  </a:cubicBezTo>
                  <a:cubicBezTo>
                    <a:pt x="373" y="1415"/>
                    <a:pt x="373" y="1415"/>
                    <a:pt x="373" y="1415"/>
                  </a:cubicBezTo>
                  <a:cubicBezTo>
                    <a:pt x="410" y="1471"/>
                    <a:pt x="410" y="1471"/>
                    <a:pt x="410" y="1471"/>
                  </a:cubicBezTo>
                  <a:cubicBezTo>
                    <a:pt x="447" y="1527"/>
                    <a:pt x="447" y="1527"/>
                    <a:pt x="447" y="1527"/>
                  </a:cubicBezTo>
                  <a:cubicBezTo>
                    <a:pt x="466" y="1583"/>
                    <a:pt x="466" y="1583"/>
                    <a:pt x="466" y="1583"/>
                  </a:cubicBezTo>
                  <a:cubicBezTo>
                    <a:pt x="503" y="1639"/>
                    <a:pt x="503" y="1639"/>
                    <a:pt x="503" y="1639"/>
                  </a:cubicBezTo>
                  <a:cubicBezTo>
                    <a:pt x="540" y="1713"/>
                    <a:pt x="540" y="1713"/>
                    <a:pt x="540" y="1713"/>
                  </a:cubicBezTo>
                  <a:cubicBezTo>
                    <a:pt x="559" y="1769"/>
                    <a:pt x="559" y="1769"/>
                    <a:pt x="559" y="1769"/>
                  </a:cubicBezTo>
                  <a:cubicBezTo>
                    <a:pt x="596" y="1824"/>
                    <a:pt x="596" y="1824"/>
                    <a:pt x="596" y="1824"/>
                  </a:cubicBezTo>
                  <a:cubicBezTo>
                    <a:pt x="633" y="1880"/>
                    <a:pt x="633" y="1880"/>
                    <a:pt x="633" y="1880"/>
                  </a:cubicBezTo>
                  <a:cubicBezTo>
                    <a:pt x="652" y="1936"/>
                    <a:pt x="652" y="1936"/>
                    <a:pt x="652" y="1936"/>
                  </a:cubicBezTo>
                  <a:cubicBezTo>
                    <a:pt x="745" y="2122"/>
                    <a:pt x="745" y="2122"/>
                    <a:pt x="745" y="2122"/>
                  </a:cubicBezTo>
                  <a:cubicBezTo>
                    <a:pt x="782" y="2178"/>
                    <a:pt x="782" y="2178"/>
                    <a:pt x="782" y="2178"/>
                  </a:cubicBezTo>
                  <a:cubicBezTo>
                    <a:pt x="820" y="2234"/>
                    <a:pt x="820" y="2234"/>
                    <a:pt x="820" y="2234"/>
                  </a:cubicBezTo>
                  <a:cubicBezTo>
                    <a:pt x="838" y="2290"/>
                    <a:pt x="838" y="2290"/>
                    <a:pt x="838" y="2290"/>
                  </a:cubicBezTo>
                  <a:cubicBezTo>
                    <a:pt x="875" y="2346"/>
                    <a:pt x="875" y="2346"/>
                    <a:pt x="875" y="2346"/>
                  </a:cubicBezTo>
                  <a:cubicBezTo>
                    <a:pt x="913" y="2420"/>
                    <a:pt x="913" y="2420"/>
                    <a:pt x="913" y="2420"/>
                  </a:cubicBezTo>
                  <a:cubicBezTo>
                    <a:pt x="931" y="2476"/>
                    <a:pt x="931" y="2476"/>
                    <a:pt x="931" y="2476"/>
                  </a:cubicBezTo>
                  <a:cubicBezTo>
                    <a:pt x="969" y="2532"/>
                    <a:pt x="969" y="2532"/>
                    <a:pt x="969" y="2532"/>
                  </a:cubicBezTo>
                  <a:cubicBezTo>
                    <a:pt x="987" y="2569"/>
                    <a:pt x="987" y="2569"/>
                    <a:pt x="987" y="2569"/>
                  </a:cubicBezTo>
                  <a:lnTo>
                    <a:pt x="987" y="2569"/>
                  </a:lnTo>
                  <a:cubicBezTo>
                    <a:pt x="987" y="2216"/>
                    <a:pt x="987" y="2216"/>
                    <a:pt x="987" y="2216"/>
                  </a:cubicBezTo>
                  <a:lnTo>
                    <a:pt x="987" y="2216"/>
                  </a:lnTo>
                  <a:lnTo>
                    <a:pt x="987" y="2216"/>
                  </a:lnTo>
                  <a:cubicBezTo>
                    <a:pt x="987" y="2160"/>
                    <a:pt x="987" y="2160"/>
                    <a:pt x="987" y="2160"/>
                  </a:cubicBezTo>
                  <a:cubicBezTo>
                    <a:pt x="969" y="2178"/>
                    <a:pt x="969" y="2178"/>
                    <a:pt x="969" y="2178"/>
                  </a:cubicBezTo>
                  <a:cubicBezTo>
                    <a:pt x="949" y="2122"/>
                    <a:pt x="949" y="2122"/>
                    <a:pt x="949" y="2122"/>
                  </a:cubicBezTo>
                  <a:cubicBezTo>
                    <a:pt x="987" y="2104"/>
                    <a:pt x="987" y="2104"/>
                    <a:pt x="987" y="2104"/>
                  </a:cubicBezTo>
                  <a:cubicBezTo>
                    <a:pt x="987" y="2048"/>
                    <a:pt x="987" y="2048"/>
                    <a:pt x="987" y="2048"/>
                  </a:cubicBezTo>
                  <a:cubicBezTo>
                    <a:pt x="931" y="2085"/>
                    <a:pt x="931" y="2085"/>
                    <a:pt x="931" y="2085"/>
                  </a:cubicBezTo>
                  <a:cubicBezTo>
                    <a:pt x="894" y="2048"/>
                    <a:pt x="894" y="2048"/>
                    <a:pt x="894" y="2048"/>
                  </a:cubicBezTo>
                  <a:cubicBezTo>
                    <a:pt x="987" y="1993"/>
                    <a:pt x="987" y="1993"/>
                    <a:pt x="987" y="1993"/>
                  </a:cubicBezTo>
                  <a:cubicBezTo>
                    <a:pt x="987" y="1936"/>
                    <a:pt x="987" y="1936"/>
                    <a:pt x="987" y="1936"/>
                  </a:cubicBezTo>
                  <a:cubicBezTo>
                    <a:pt x="875" y="2011"/>
                    <a:pt x="875" y="2011"/>
                    <a:pt x="875" y="2011"/>
                  </a:cubicBezTo>
                  <a:cubicBezTo>
                    <a:pt x="857" y="1955"/>
                    <a:pt x="857" y="1955"/>
                    <a:pt x="857" y="1955"/>
                  </a:cubicBezTo>
                  <a:cubicBezTo>
                    <a:pt x="987" y="1880"/>
                    <a:pt x="987" y="1880"/>
                    <a:pt x="987" y="1880"/>
                  </a:cubicBezTo>
                  <a:cubicBezTo>
                    <a:pt x="987" y="1824"/>
                    <a:pt x="987" y="1824"/>
                    <a:pt x="987" y="1824"/>
                  </a:cubicBezTo>
                  <a:cubicBezTo>
                    <a:pt x="838" y="1918"/>
                    <a:pt x="838" y="1918"/>
                    <a:pt x="838" y="1918"/>
                  </a:cubicBezTo>
                  <a:cubicBezTo>
                    <a:pt x="820" y="1880"/>
                    <a:pt x="820" y="1880"/>
                    <a:pt x="820" y="1880"/>
                  </a:cubicBezTo>
                  <a:cubicBezTo>
                    <a:pt x="987" y="1788"/>
                    <a:pt x="987" y="1788"/>
                    <a:pt x="987" y="1788"/>
                  </a:cubicBezTo>
                  <a:cubicBezTo>
                    <a:pt x="987" y="1732"/>
                    <a:pt x="987" y="1732"/>
                    <a:pt x="987" y="1732"/>
                  </a:cubicBezTo>
                  <a:cubicBezTo>
                    <a:pt x="782" y="1844"/>
                    <a:pt x="782" y="1844"/>
                    <a:pt x="782" y="1844"/>
                  </a:cubicBezTo>
                  <a:cubicBezTo>
                    <a:pt x="764" y="1788"/>
                    <a:pt x="764" y="1788"/>
                    <a:pt x="764" y="1788"/>
                  </a:cubicBezTo>
                  <a:cubicBezTo>
                    <a:pt x="987" y="1676"/>
                    <a:pt x="987" y="1676"/>
                    <a:pt x="987" y="1676"/>
                  </a:cubicBezTo>
                  <a:cubicBezTo>
                    <a:pt x="987" y="1620"/>
                    <a:pt x="987" y="1620"/>
                    <a:pt x="987" y="1620"/>
                  </a:cubicBezTo>
                  <a:cubicBezTo>
                    <a:pt x="745" y="1750"/>
                    <a:pt x="745" y="1750"/>
                    <a:pt x="745" y="1750"/>
                  </a:cubicBezTo>
                  <a:cubicBezTo>
                    <a:pt x="726" y="1713"/>
                    <a:pt x="726" y="1713"/>
                    <a:pt x="726" y="1713"/>
                  </a:cubicBezTo>
                  <a:cubicBezTo>
                    <a:pt x="987" y="1564"/>
                    <a:pt x="987" y="1564"/>
                    <a:pt x="987" y="1564"/>
                  </a:cubicBezTo>
                  <a:cubicBezTo>
                    <a:pt x="987" y="1508"/>
                    <a:pt x="987" y="1508"/>
                    <a:pt x="987" y="1508"/>
                  </a:cubicBezTo>
                  <a:cubicBezTo>
                    <a:pt x="708" y="1657"/>
                    <a:pt x="708" y="1657"/>
                    <a:pt x="708" y="1657"/>
                  </a:cubicBezTo>
                  <a:cubicBezTo>
                    <a:pt x="671" y="1620"/>
                    <a:pt x="671" y="1620"/>
                    <a:pt x="671" y="1620"/>
                  </a:cubicBezTo>
                  <a:cubicBezTo>
                    <a:pt x="987" y="1452"/>
                    <a:pt x="987" y="1452"/>
                    <a:pt x="987" y="1452"/>
                  </a:cubicBezTo>
                  <a:cubicBezTo>
                    <a:pt x="987" y="1303"/>
                    <a:pt x="987" y="1303"/>
                    <a:pt x="987" y="1303"/>
                  </a:cubicBezTo>
                  <a:cubicBezTo>
                    <a:pt x="615" y="1490"/>
                    <a:pt x="615" y="1490"/>
                    <a:pt x="615" y="1490"/>
                  </a:cubicBezTo>
                  <a:cubicBezTo>
                    <a:pt x="596" y="1452"/>
                    <a:pt x="596" y="1452"/>
                    <a:pt x="596" y="1452"/>
                  </a:cubicBezTo>
                  <a:cubicBezTo>
                    <a:pt x="987" y="1248"/>
                    <a:pt x="987" y="1248"/>
                    <a:pt x="987" y="1248"/>
                  </a:cubicBezTo>
                  <a:cubicBezTo>
                    <a:pt x="987" y="1192"/>
                    <a:pt x="987" y="1192"/>
                    <a:pt x="987" y="1192"/>
                  </a:cubicBezTo>
                  <a:cubicBezTo>
                    <a:pt x="949" y="1210"/>
                    <a:pt x="949" y="1210"/>
                    <a:pt x="949" y="1210"/>
                  </a:cubicBezTo>
                  <a:cubicBezTo>
                    <a:pt x="931" y="1173"/>
                    <a:pt x="931" y="1173"/>
                    <a:pt x="931" y="1173"/>
                  </a:cubicBezTo>
                  <a:cubicBezTo>
                    <a:pt x="987" y="1136"/>
                    <a:pt x="987" y="1136"/>
                    <a:pt x="987" y="1136"/>
                  </a:cubicBezTo>
                  <a:cubicBezTo>
                    <a:pt x="987" y="1080"/>
                    <a:pt x="987" y="1080"/>
                    <a:pt x="987" y="1080"/>
                  </a:cubicBezTo>
                  <a:cubicBezTo>
                    <a:pt x="913" y="1136"/>
                    <a:pt x="913" y="1136"/>
                    <a:pt x="913" y="1136"/>
                  </a:cubicBezTo>
                  <a:cubicBezTo>
                    <a:pt x="894" y="1080"/>
                    <a:pt x="894" y="1080"/>
                    <a:pt x="894" y="1080"/>
                  </a:cubicBezTo>
                  <a:cubicBezTo>
                    <a:pt x="987" y="1024"/>
                    <a:pt x="987" y="1024"/>
                    <a:pt x="987" y="1024"/>
                  </a:cubicBezTo>
                  <a:cubicBezTo>
                    <a:pt x="1005" y="1005"/>
                    <a:pt x="1005" y="987"/>
                    <a:pt x="1024" y="968"/>
                  </a:cubicBezTo>
                  <a:cubicBezTo>
                    <a:pt x="857" y="1043"/>
                    <a:pt x="857" y="1043"/>
                    <a:pt x="857" y="1043"/>
                  </a:cubicBezTo>
                  <a:cubicBezTo>
                    <a:pt x="838" y="1005"/>
                    <a:pt x="838" y="1005"/>
                    <a:pt x="838" y="1005"/>
                  </a:cubicBezTo>
                  <a:cubicBezTo>
                    <a:pt x="1471" y="670"/>
                    <a:pt x="1471" y="670"/>
                    <a:pt x="1471" y="670"/>
                  </a:cubicBezTo>
                  <a:cubicBezTo>
                    <a:pt x="1490" y="707"/>
                    <a:pt x="1490" y="707"/>
                    <a:pt x="1490" y="707"/>
                  </a:cubicBezTo>
                  <a:cubicBezTo>
                    <a:pt x="1154" y="894"/>
                    <a:pt x="1154" y="894"/>
                    <a:pt x="1154" y="894"/>
                  </a:cubicBezTo>
                  <a:cubicBezTo>
                    <a:pt x="1247" y="894"/>
                    <a:pt x="1247" y="894"/>
                    <a:pt x="1247" y="894"/>
                  </a:cubicBezTo>
                  <a:cubicBezTo>
                    <a:pt x="1527" y="745"/>
                    <a:pt x="1527" y="745"/>
                    <a:pt x="1527" y="745"/>
                  </a:cubicBezTo>
                  <a:cubicBezTo>
                    <a:pt x="1545" y="782"/>
                    <a:pt x="1545" y="782"/>
                    <a:pt x="1545" y="782"/>
                  </a:cubicBezTo>
                  <a:cubicBezTo>
                    <a:pt x="1359" y="894"/>
                    <a:pt x="1359" y="894"/>
                    <a:pt x="1359" y="894"/>
                  </a:cubicBezTo>
                  <a:cubicBezTo>
                    <a:pt x="1452" y="894"/>
                    <a:pt x="1452" y="894"/>
                    <a:pt x="1452" y="894"/>
                  </a:cubicBezTo>
                  <a:cubicBezTo>
                    <a:pt x="1564" y="838"/>
                    <a:pt x="1564" y="838"/>
                    <a:pt x="1564" y="838"/>
                  </a:cubicBezTo>
                  <a:cubicBezTo>
                    <a:pt x="1583" y="875"/>
                    <a:pt x="1583" y="875"/>
                    <a:pt x="1583" y="875"/>
                  </a:cubicBezTo>
                  <a:cubicBezTo>
                    <a:pt x="1564" y="894"/>
                    <a:pt x="1564" y="894"/>
                    <a:pt x="1564" y="894"/>
                  </a:cubicBezTo>
                  <a:cubicBezTo>
                    <a:pt x="1750" y="894"/>
                    <a:pt x="1750" y="894"/>
                    <a:pt x="1750" y="894"/>
                  </a:cubicBezTo>
                  <a:cubicBezTo>
                    <a:pt x="1750" y="875"/>
                    <a:pt x="1750" y="875"/>
                    <a:pt x="1750" y="875"/>
                  </a:cubicBezTo>
                  <a:cubicBezTo>
                    <a:pt x="1303" y="0"/>
                    <a:pt x="1303" y="0"/>
                    <a:pt x="1303" y="0"/>
                  </a:cubicBezTo>
                  <a:lnTo>
                    <a:pt x="559" y="1434"/>
                  </a:lnTo>
                </a:path>
              </a:pathLst>
            </a:custGeom>
            <a:solidFill>
              <a:srgbClr val="E1E6E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320"/>
            <p:cNvSpPr>
              <a:spLocks/>
            </p:cNvSpPr>
            <p:nvPr/>
          </p:nvSpPr>
          <p:spPr bwMode="auto">
            <a:xfrm>
              <a:off x="6869113" y="2062163"/>
              <a:ext cx="295275" cy="180975"/>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321"/>
            <p:cNvSpPr>
              <a:spLocks/>
            </p:cNvSpPr>
            <p:nvPr/>
          </p:nvSpPr>
          <p:spPr bwMode="auto">
            <a:xfrm>
              <a:off x="6869113" y="2062163"/>
              <a:ext cx="295275" cy="180975"/>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322"/>
            <p:cNvSpPr>
              <a:spLocks/>
            </p:cNvSpPr>
            <p:nvPr/>
          </p:nvSpPr>
          <p:spPr bwMode="auto">
            <a:xfrm>
              <a:off x="6997700" y="2116138"/>
              <a:ext cx="241300" cy="134937"/>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323"/>
            <p:cNvSpPr>
              <a:spLocks/>
            </p:cNvSpPr>
            <p:nvPr/>
          </p:nvSpPr>
          <p:spPr bwMode="auto">
            <a:xfrm>
              <a:off x="6997700" y="2116138"/>
              <a:ext cx="241300" cy="134937"/>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324"/>
            <p:cNvSpPr>
              <a:spLocks/>
            </p:cNvSpPr>
            <p:nvPr/>
          </p:nvSpPr>
          <p:spPr bwMode="auto">
            <a:xfrm>
              <a:off x="6856413" y="2243138"/>
              <a:ext cx="195262" cy="207962"/>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325"/>
            <p:cNvSpPr>
              <a:spLocks/>
            </p:cNvSpPr>
            <p:nvPr/>
          </p:nvSpPr>
          <p:spPr bwMode="auto">
            <a:xfrm>
              <a:off x="6856413" y="2243138"/>
              <a:ext cx="195262" cy="207962"/>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326"/>
            <p:cNvSpPr>
              <a:spLocks/>
            </p:cNvSpPr>
            <p:nvPr/>
          </p:nvSpPr>
          <p:spPr bwMode="auto">
            <a:xfrm>
              <a:off x="7016750" y="2143125"/>
              <a:ext cx="234950" cy="141288"/>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327"/>
            <p:cNvSpPr>
              <a:spLocks/>
            </p:cNvSpPr>
            <p:nvPr/>
          </p:nvSpPr>
          <p:spPr bwMode="auto">
            <a:xfrm>
              <a:off x="7016750" y="2143125"/>
              <a:ext cx="234950" cy="141288"/>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328"/>
            <p:cNvSpPr>
              <a:spLocks/>
            </p:cNvSpPr>
            <p:nvPr/>
          </p:nvSpPr>
          <p:spPr bwMode="auto">
            <a:xfrm>
              <a:off x="7031038" y="2176463"/>
              <a:ext cx="234950" cy="134937"/>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329"/>
            <p:cNvSpPr>
              <a:spLocks/>
            </p:cNvSpPr>
            <p:nvPr/>
          </p:nvSpPr>
          <p:spPr bwMode="auto">
            <a:xfrm>
              <a:off x="7050088" y="2203450"/>
              <a:ext cx="234950" cy="141288"/>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330"/>
            <p:cNvSpPr>
              <a:spLocks/>
            </p:cNvSpPr>
            <p:nvPr/>
          </p:nvSpPr>
          <p:spPr bwMode="auto">
            <a:xfrm>
              <a:off x="7064375" y="2236788"/>
              <a:ext cx="234950" cy="134937"/>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331"/>
            <p:cNvSpPr>
              <a:spLocks/>
            </p:cNvSpPr>
            <p:nvPr/>
          </p:nvSpPr>
          <p:spPr bwMode="auto">
            <a:xfrm>
              <a:off x="7064375" y="2344738"/>
              <a:ext cx="20638" cy="26987"/>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332"/>
            <p:cNvSpPr>
              <a:spLocks/>
            </p:cNvSpPr>
            <p:nvPr/>
          </p:nvSpPr>
          <p:spPr bwMode="auto">
            <a:xfrm>
              <a:off x="7251700" y="2236788"/>
              <a:ext cx="47625" cy="20637"/>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333"/>
            <p:cNvSpPr>
              <a:spLocks/>
            </p:cNvSpPr>
            <p:nvPr/>
          </p:nvSpPr>
          <p:spPr bwMode="auto">
            <a:xfrm>
              <a:off x="6943725" y="2384425"/>
              <a:ext cx="141288" cy="87313"/>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5" name="Freeform: Shape 334"/>
            <p:cNvSpPr>
              <a:spLocks/>
            </p:cNvSpPr>
            <p:nvPr/>
          </p:nvSpPr>
          <p:spPr bwMode="auto">
            <a:xfrm>
              <a:off x="6943725" y="2384425"/>
              <a:ext cx="141288" cy="87313"/>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6" name="Freeform: Shape 335"/>
            <p:cNvSpPr>
              <a:spLocks/>
            </p:cNvSpPr>
            <p:nvPr/>
          </p:nvSpPr>
          <p:spPr bwMode="auto">
            <a:xfrm>
              <a:off x="6970713" y="2457450"/>
              <a:ext cx="114300" cy="74613"/>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36"/>
            <p:cNvSpPr>
              <a:spLocks/>
            </p:cNvSpPr>
            <p:nvPr/>
          </p:nvSpPr>
          <p:spPr bwMode="auto">
            <a:xfrm>
              <a:off x="6970713" y="2457450"/>
              <a:ext cx="114300" cy="74613"/>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7"/>
            <p:cNvSpPr>
              <a:spLocks/>
            </p:cNvSpPr>
            <p:nvPr/>
          </p:nvSpPr>
          <p:spPr bwMode="auto">
            <a:xfrm>
              <a:off x="6989763" y="2498725"/>
              <a:ext cx="93662" cy="66675"/>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38"/>
            <p:cNvSpPr>
              <a:spLocks/>
            </p:cNvSpPr>
            <p:nvPr/>
          </p:nvSpPr>
          <p:spPr bwMode="auto">
            <a:xfrm>
              <a:off x="6989763" y="2498725"/>
              <a:ext cx="93662" cy="66675"/>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39"/>
            <p:cNvSpPr>
              <a:spLocks/>
            </p:cNvSpPr>
            <p:nvPr/>
          </p:nvSpPr>
          <p:spPr bwMode="auto">
            <a:xfrm>
              <a:off x="7004050" y="2538413"/>
              <a:ext cx="80963" cy="60325"/>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40"/>
            <p:cNvSpPr>
              <a:spLocks/>
            </p:cNvSpPr>
            <p:nvPr/>
          </p:nvSpPr>
          <p:spPr bwMode="auto">
            <a:xfrm>
              <a:off x="7004050" y="2538413"/>
              <a:ext cx="80963" cy="60325"/>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41"/>
            <p:cNvSpPr>
              <a:spLocks/>
            </p:cNvSpPr>
            <p:nvPr/>
          </p:nvSpPr>
          <p:spPr bwMode="auto">
            <a:xfrm>
              <a:off x="7024688" y="2579688"/>
              <a:ext cx="60325" cy="47625"/>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42"/>
            <p:cNvSpPr>
              <a:spLocks/>
            </p:cNvSpPr>
            <p:nvPr/>
          </p:nvSpPr>
          <p:spPr bwMode="auto">
            <a:xfrm>
              <a:off x="7024688" y="2579688"/>
              <a:ext cx="60325" cy="47625"/>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43"/>
            <p:cNvSpPr>
              <a:spLocks/>
            </p:cNvSpPr>
            <p:nvPr/>
          </p:nvSpPr>
          <p:spPr bwMode="auto">
            <a:xfrm>
              <a:off x="7037388" y="2611438"/>
              <a:ext cx="47625" cy="47625"/>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344"/>
            <p:cNvSpPr>
              <a:spLocks/>
            </p:cNvSpPr>
            <p:nvPr/>
          </p:nvSpPr>
          <p:spPr bwMode="auto">
            <a:xfrm>
              <a:off x="7037388" y="2611438"/>
              <a:ext cx="47625" cy="47625"/>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345"/>
            <p:cNvSpPr>
              <a:spLocks/>
            </p:cNvSpPr>
            <p:nvPr/>
          </p:nvSpPr>
          <p:spPr bwMode="auto">
            <a:xfrm>
              <a:off x="7050088" y="2652713"/>
              <a:ext cx="33337" cy="33337"/>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346"/>
            <p:cNvSpPr>
              <a:spLocks/>
            </p:cNvSpPr>
            <p:nvPr/>
          </p:nvSpPr>
          <p:spPr bwMode="auto">
            <a:xfrm>
              <a:off x="7050088" y="2652713"/>
              <a:ext cx="33337" cy="33337"/>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347"/>
            <p:cNvSpPr>
              <a:spLocks/>
            </p:cNvSpPr>
            <p:nvPr/>
          </p:nvSpPr>
          <p:spPr bwMode="auto">
            <a:xfrm>
              <a:off x="7258050" y="3006725"/>
              <a:ext cx="14288" cy="7938"/>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348"/>
            <p:cNvSpPr>
              <a:spLocks/>
            </p:cNvSpPr>
            <p:nvPr/>
          </p:nvSpPr>
          <p:spPr bwMode="auto">
            <a:xfrm>
              <a:off x="7258050" y="3006725"/>
              <a:ext cx="14288" cy="7938"/>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349"/>
            <p:cNvSpPr>
              <a:spLocks/>
            </p:cNvSpPr>
            <p:nvPr/>
          </p:nvSpPr>
          <p:spPr bwMode="auto">
            <a:xfrm>
              <a:off x="7258050" y="3006725"/>
              <a:ext cx="14288" cy="7938"/>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350"/>
            <p:cNvSpPr>
              <a:spLocks/>
            </p:cNvSpPr>
            <p:nvPr/>
          </p:nvSpPr>
          <p:spPr bwMode="auto">
            <a:xfrm>
              <a:off x="7258050" y="3006725"/>
              <a:ext cx="14288" cy="7938"/>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351"/>
            <p:cNvSpPr>
              <a:spLocks/>
            </p:cNvSpPr>
            <p:nvPr/>
          </p:nvSpPr>
          <p:spPr bwMode="auto">
            <a:xfrm>
              <a:off x="7070725" y="2692400"/>
              <a:ext cx="14288" cy="26988"/>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352"/>
            <p:cNvSpPr>
              <a:spLocks/>
            </p:cNvSpPr>
            <p:nvPr/>
          </p:nvSpPr>
          <p:spPr bwMode="auto">
            <a:xfrm>
              <a:off x="7070725" y="2692400"/>
              <a:ext cx="14288" cy="26988"/>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353"/>
            <p:cNvSpPr>
              <a:spLocks/>
            </p:cNvSpPr>
            <p:nvPr/>
          </p:nvSpPr>
          <p:spPr bwMode="auto">
            <a:xfrm>
              <a:off x="7083425" y="27336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354"/>
            <p:cNvSpPr>
              <a:spLocks/>
            </p:cNvSpPr>
            <p:nvPr/>
          </p:nvSpPr>
          <p:spPr bwMode="auto">
            <a:xfrm>
              <a:off x="7083425" y="27336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355"/>
            <p:cNvSpPr>
              <a:spLocks/>
            </p:cNvSpPr>
            <p:nvPr/>
          </p:nvSpPr>
          <p:spPr bwMode="auto">
            <a:xfrm>
              <a:off x="7358063" y="2116138"/>
              <a:ext cx="536575" cy="141287"/>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356"/>
            <p:cNvSpPr>
              <a:spLocks/>
            </p:cNvSpPr>
            <p:nvPr/>
          </p:nvSpPr>
          <p:spPr bwMode="auto">
            <a:xfrm>
              <a:off x="7083425" y="2311400"/>
              <a:ext cx="1092200" cy="696913"/>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357"/>
            <p:cNvSpPr>
              <a:spLocks/>
            </p:cNvSpPr>
            <p:nvPr/>
          </p:nvSpPr>
          <p:spPr bwMode="auto">
            <a:xfrm>
              <a:off x="7083425" y="2311400"/>
              <a:ext cx="1092200" cy="32861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358"/>
            <p:cNvSpPr>
              <a:spLocks/>
            </p:cNvSpPr>
            <p:nvPr/>
          </p:nvSpPr>
          <p:spPr bwMode="auto">
            <a:xfrm>
              <a:off x="7761288" y="2611438"/>
              <a:ext cx="415925" cy="26987"/>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359"/>
            <p:cNvSpPr>
              <a:spLocks/>
            </p:cNvSpPr>
            <p:nvPr/>
          </p:nvSpPr>
          <p:spPr bwMode="auto">
            <a:xfrm>
              <a:off x="7083425" y="2311400"/>
              <a:ext cx="403225" cy="32861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360"/>
            <p:cNvSpPr>
              <a:spLocks/>
            </p:cNvSpPr>
            <p:nvPr/>
          </p:nvSpPr>
          <p:spPr bwMode="auto">
            <a:xfrm>
              <a:off x="7083425" y="2257425"/>
              <a:ext cx="1092200" cy="355600"/>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361"/>
            <p:cNvSpPr>
              <a:spLocks/>
            </p:cNvSpPr>
            <p:nvPr/>
          </p:nvSpPr>
          <p:spPr bwMode="auto">
            <a:xfrm>
              <a:off x="7499350" y="2659063"/>
              <a:ext cx="247650" cy="107950"/>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362"/>
            <p:cNvSpPr>
              <a:spLocks/>
            </p:cNvSpPr>
            <p:nvPr/>
          </p:nvSpPr>
          <p:spPr bwMode="auto">
            <a:xfrm>
              <a:off x="7137400" y="3006725"/>
              <a:ext cx="6350" cy="1588"/>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363"/>
            <p:cNvSpPr>
              <a:spLocks/>
            </p:cNvSpPr>
            <p:nvPr/>
          </p:nvSpPr>
          <p:spPr bwMode="auto">
            <a:xfrm>
              <a:off x="7486650" y="2571750"/>
              <a:ext cx="274638" cy="87313"/>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364"/>
            <p:cNvSpPr>
              <a:spLocks/>
            </p:cNvSpPr>
            <p:nvPr/>
          </p:nvSpPr>
          <p:spPr bwMode="auto">
            <a:xfrm>
              <a:off x="7486650" y="2571750"/>
              <a:ext cx="274638" cy="87313"/>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365"/>
            <p:cNvSpPr>
              <a:spLocks/>
            </p:cNvSpPr>
            <p:nvPr/>
          </p:nvSpPr>
          <p:spPr bwMode="auto">
            <a:xfrm>
              <a:off x="7083425" y="2900363"/>
              <a:ext cx="114300" cy="107950"/>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366"/>
            <p:cNvSpPr>
              <a:spLocks/>
            </p:cNvSpPr>
            <p:nvPr/>
          </p:nvSpPr>
          <p:spPr bwMode="auto">
            <a:xfrm>
              <a:off x="8056563" y="2887663"/>
              <a:ext cx="120650" cy="120650"/>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10" name="Group 367"/>
          <p:cNvGrpSpPr/>
          <p:nvPr/>
        </p:nvGrpSpPr>
        <p:grpSpPr>
          <a:xfrm>
            <a:off x="6603764" y="965900"/>
            <a:ext cx="1621156" cy="2227766"/>
            <a:chOff x="1575114" y="2327124"/>
            <a:chExt cx="2161542" cy="2970356"/>
          </a:xfrm>
        </p:grpSpPr>
        <p:sp>
          <p:nvSpPr>
            <p:cNvPr id="16" name="Freeform: Shape 368"/>
            <p:cNvSpPr>
              <a:spLocks/>
            </p:cNvSpPr>
            <p:nvPr/>
          </p:nvSpPr>
          <p:spPr bwMode="auto">
            <a:xfrm>
              <a:off x="1575114" y="4339406"/>
              <a:ext cx="1555093" cy="958074"/>
            </a:xfrm>
            <a:custGeom>
              <a:avLst/>
              <a:gdLst>
                <a:gd name="T0" fmla="*/ 7522 w 7524"/>
                <a:gd name="T1" fmla="*/ 2706 h 4633"/>
                <a:gd name="T2" fmla="*/ 7522 w 7524"/>
                <a:gd name="T3" fmla="*/ 2706 h 4633"/>
                <a:gd name="T4" fmla="*/ 6871 w 7524"/>
                <a:gd name="T5" fmla="*/ 2067 h 4633"/>
                <a:gd name="T6" fmla="*/ 6719 w 7524"/>
                <a:gd name="T7" fmla="*/ 2087 h 4633"/>
                <a:gd name="T8" fmla="*/ 6254 w 7524"/>
                <a:gd name="T9" fmla="*/ 2740 h 4633"/>
                <a:gd name="T10" fmla="*/ 6167 w 7524"/>
                <a:gd name="T11" fmla="*/ 2827 h 4633"/>
                <a:gd name="T12" fmla="*/ 6080 w 7524"/>
                <a:gd name="T13" fmla="*/ 2740 h 4633"/>
                <a:gd name="T14" fmla="*/ 6168 w 7524"/>
                <a:gd name="T15" fmla="*/ 2360 h 4633"/>
                <a:gd name="T16" fmla="*/ 5984 w 7524"/>
                <a:gd name="T17" fmla="*/ 2317 h 4633"/>
                <a:gd name="T18" fmla="*/ 5844 w 7524"/>
                <a:gd name="T19" fmla="*/ 2342 h 4633"/>
                <a:gd name="T20" fmla="*/ 5855 w 7524"/>
                <a:gd name="T21" fmla="*/ 2236 h 4633"/>
                <a:gd name="T22" fmla="*/ 5023 w 7524"/>
                <a:gd name="T23" fmla="*/ 1398 h 4633"/>
                <a:gd name="T24" fmla="*/ 4710 w 7524"/>
                <a:gd name="T25" fmla="*/ 1461 h 4633"/>
                <a:gd name="T26" fmla="*/ 4247 w 7524"/>
                <a:gd name="T27" fmla="*/ 2159 h 4633"/>
                <a:gd name="T28" fmla="*/ 4156 w 7524"/>
                <a:gd name="T29" fmla="*/ 2249 h 4633"/>
                <a:gd name="T30" fmla="*/ 4155 w 7524"/>
                <a:gd name="T31" fmla="*/ 2249 h 4633"/>
                <a:gd name="T32" fmla="*/ 4066 w 7524"/>
                <a:gd name="T33" fmla="*/ 2156 h 4633"/>
                <a:gd name="T34" fmla="*/ 4617 w 7524"/>
                <a:gd name="T35" fmla="*/ 1303 h 4633"/>
                <a:gd name="T36" fmla="*/ 4291 w 7524"/>
                <a:gd name="T37" fmla="*/ 0 h 4633"/>
                <a:gd name="T38" fmla="*/ 4070 w 7524"/>
                <a:gd name="T39" fmla="*/ 120 h 4633"/>
                <a:gd name="T40" fmla="*/ 4113 w 7524"/>
                <a:gd name="T41" fmla="*/ 903 h 4633"/>
                <a:gd name="T42" fmla="*/ 3904 w 7524"/>
                <a:gd name="T43" fmla="*/ 681 h 4633"/>
                <a:gd name="T44" fmla="*/ 3754 w 7524"/>
                <a:gd name="T45" fmla="*/ 1029 h 4633"/>
                <a:gd name="T46" fmla="*/ 3599 w 7524"/>
                <a:gd name="T47" fmla="*/ 681 h 4633"/>
                <a:gd name="T48" fmla="*/ 3376 w 7524"/>
                <a:gd name="T49" fmla="*/ 903 h 4633"/>
                <a:gd name="T50" fmla="*/ 3420 w 7524"/>
                <a:gd name="T51" fmla="*/ 114 h 4633"/>
                <a:gd name="T52" fmla="*/ 3215 w 7524"/>
                <a:gd name="T53" fmla="*/ 1 h 4633"/>
                <a:gd name="T54" fmla="*/ 2755 w 7524"/>
                <a:gd name="T55" fmla="*/ 1560 h 4633"/>
                <a:gd name="T56" fmla="*/ 2630 w 7524"/>
                <a:gd name="T57" fmla="*/ 1548 h 4633"/>
                <a:gd name="T58" fmla="*/ 1855 w 7524"/>
                <a:gd name="T59" fmla="*/ 2172 h 4633"/>
                <a:gd name="T60" fmla="*/ 1643 w 7524"/>
                <a:gd name="T61" fmla="*/ 2115 h 4633"/>
                <a:gd name="T62" fmla="*/ 1426 w 7524"/>
                <a:gd name="T63" fmla="*/ 2177 h 4633"/>
                <a:gd name="T64" fmla="*/ 1565 w 7524"/>
                <a:gd name="T65" fmla="*/ 2634 h 4633"/>
                <a:gd name="T66" fmla="*/ 1478 w 7524"/>
                <a:gd name="T67" fmla="*/ 2721 h 4633"/>
                <a:gd name="T68" fmla="*/ 1392 w 7524"/>
                <a:gd name="T69" fmla="*/ 2634 h 4633"/>
                <a:gd name="T70" fmla="*/ 1129 w 7524"/>
                <a:gd name="T71" fmla="*/ 2117 h 4633"/>
                <a:gd name="T72" fmla="*/ 743 w 7524"/>
                <a:gd name="T73" fmla="*/ 2005 h 4633"/>
                <a:gd name="T74" fmla="*/ 11 w 7524"/>
                <a:gd name="T75" fmla="*/ 2724 h 4633"/>
                <a:gd name="T76" fmla="*/ 8 w 7524"/>
                <a:gd name="T77" fmla="*/ 2724 h 4633"/>
                <a:gd name="T78" fmla="*/ 8 w 7524"/>
                <a:gd name="T79" fmla="*/ 3266 h 4633"/>
                <a:gd name="T80" fmla="*/ 7524 w 7524"/>
                <a:gd name="T81" fmla="*/ 3266 h 4633"/>
                <a:gd name="T82" fmla="*/ 7524 w 7524"/>
                <a:gd name="T83" fmla="*/ 2705 h 4633"/>
                <a:gd name="T84" fmla="*/ 7522 w 7524"/>
                <a:gd name="T85" fmla="*/ 2705 h 4633"/>
                <a:gd name="T86" fmla="*/ 7522 w 7524"/>
                <a:gd name="T87" fmla="*/ 2706 h 4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4" h="4633">
                  <a:moveTo>
                    <a:pt x="7522" y="2706"/>
                  </a:moveTo>
                  <a:lnTo>
                    <a:pt x="7522" y="2706"/>
                  </a:lnTo>
                  <a:cubicBezTo>
                    <a:pt x="7512" y="2352"/>
                    <a:pt x="7225" y="2067"/>
                    <a:pt x="6871" y="2067"/>
                  </a:cubicBezTo>
                  <a:cubicBezTo>
                    <a:pt x="6819" y="2067"/>
                    <a:pt x="6768" y="2075"/>
                    <a:pt x="6719" y="2087"/>
                  </a:cubicBezTo>
                  <a:cubicBezTo>
                    <a:pt x="6449" y="2181"/>
                    <a:pt x="6254" y="2437"/>
                    <a:pt x="6254" y="2740"/>
                  </a:cubicBezTo>
                  <a:cubicBezTo>
                    <a:pt x="6254" y="2788"/>
                    <a:pt x="6215" y="2827"/>
                    <a:pt x="6167" y="2827"/>
                  </a:cubicBezTo>
                  <a:cubicBezTo>
                    <a:pt x="6119" y="2827"/>
                    <a:pt x="6080" y="2788"/>
                    <a:pt x="6080" y="2740"/>
                  </a:cubicBezTo>
                  <a:cubicBezTo>
                    <a:pt x="6080" y="2604"/>
                    <a:pt x="6112" y="2475"/>
                    <a:pt x="6168" y="2360"/>
                  </a:cubicBezTo>
                  <a:cubicBezTo>
                    <a:pt x="6112" y="2333"/>
                    <a:pt x="6050" y="2317"/>
                    <a:pt x="5984" y="2317"/>
                  </a:cubicBezTo>
                  <a:cubicBezTo>
                    <a:pt x="5935" y="2317"/>
                    <a:pt x="5889" y="2327"/>
                    <a:pt x="5844" y="2342"/>
                  </a:cubicBezTo>
                  <a:cubicBezTo>
                    <a:pt x="5849" y="2307"/>
                    <a:pt x="5855" y="2272"/>
                    <a:pt x="5855" y="2236"/>
                  </a:cubicBezTo>
                  <a:cubicBezTo>
                    <a:pt x="5855" y="1773"/>
                    <a:pt x="5483" y="1398"/>
                    <a:pt x="5023" y="1398"/>
                  </a:cubicBezTo>
                  <a:cubicBezTo>
                    <a:pt x="4912" y="1398"/>
                    <a:pt x="4807" y="1421"/>
                    <a:pt x="4710" y="1461"/>
                  </a:cubicBezTo>
                  <a:cubicBezTo>
                    <a:pt x="4443" y="1580"/>
                    <a:pt x="4253" y="1846"/>
                    <a:pt x="4247" y="2159"/>
                  </a:cubicBezTo>
                  <a:cubicBezTo>
                    <a:pt x="4245" y="2209"/>
                    <a:pt x="4205" y="2249"/>
                    <a:pt x="4156" y="2249"/>
                  </a:cubicBezTo>
                  <a:lnTo>
                    <a:pt x="4155" y="2249"/>
                  </a:lnTo>
                  <a:cubicBezTo>
                    <a:pt x="4105" y="2247"/>
                    <a:pt x="4065" y="2206"/>
                    <a:pt x="4066" y="2156"/>
                  </a:cubicBezTo>
                  <a:cubicBezTo>
                    <a:pt x="4074" y="1777"/>
                    <a:pt x="4298" y="1454"/>
                    <a:pt x="4617" y="1303"/>
                  </a:cubicBezTo>
                  <a:cubicBezTo>
                    <a:pt x="4429" y="906"/>
                    <a:pt x="4313" y="466"/>
                    <a:pt x="4291" y="0"/>
                  </a:cubicBezTo>
                  <a:cubicBezTo>
                    <a:pt x="4221" y="51"/>
                    <a:pt x="4147" y="90"/>
                    <a:pt x="4070" y="120"/>
                  </a:cubicBezTo>
                  <a:cubicBezTo>
                    <a:pt x="4070" y="338"/>
                    <a:pt x="4077" y="693"/>
                    <a:pt x="4113" y="903"/>
                  </a:cubicBezTo>
                  <a:lnTo>
                    <a:pt x="3904" y="681"/>
                  </a:lnTo>
                  <a:lnTo>
                    <a:pt x="3754" y="1029"/>
                  </a:lnTo>
                  <a:lnTo>
                    <a:pt x="3599" y="681"/>
                  </a:lnTo>
                  <a:lnTo>
                    <a:pt x="3376" y="903"/>
                  </a:lnTo>
                  <a:cubicBezTo>
                    <a:pt x="3414" y="726"/>
                    <a:pt x="3420" y="342"/>
                    <a:pt x="3420" y="114"/>
                  </a:cubicBezTo>
                  <a:cubicBezTo>
                    <a:pt x="3349" y="85"/>
                    <a:pt x="3280" y="49"/>
                    <a:pt x="3215" y="1"/>
                  </a:cubicBezTo>
                  <a:cubicBezTo>
                    <a:pt x="3188" y="570"/>
                    <a:pt x="3023" y="1101"/>
                    <a:pt x="2755" y="1560"/>
                  </a:cubicBezTo>
                  <a:cubicBezTo>
                    <a:pt x="2714" y="1554"/>
                    <a:pt x="2673" y="1548"/>
                    <a:pt x="2630" y="1548"/>
                  </a:cubicBezTo>
                  <a:cubicBezTo>
                    <a:pt x="2251" y="1548"/>
                    <a:pt x="1935" y="1815"/>
                    <a:pt x="1855" y="2172"/>
                  </a:cubicBezTo>
                  <a:cubicBezTo>
                    <a:pt x="1792" y="2137"/>
                    <a:pt x="1720" y="2115"/>
                    <a:pt x="1643" y="2115"/>
                  </a:cubicBezTo>
                  <a:cubicBezTo>
                    <a:pt x="1563" y="2115"/>
                    <a:pt x="1490" y="2139"/>
                    <a:pt x="1426" y="2177"/>
                  </a:cubicBezTo>
                  <a:cubicBezTo>
                    <a:pt x="1513" y="2308"/>
                    <a:pt x="1565" y="2465"/>
                    <a:pt x="1565" y="2634"/>
                  </a:cubicBezTo>
                  <a:cubicBezTo>
                    <a:pt x="1565" y="2682"/>
                    <a:pt x="1526" y="2721"/>
                    <a:pt x="1478" y="2721"/>
                  </a:cubicBezTo>
                  <a:cubicBezTo>
                    <a:pt x="1430" y="2721"/>
                    <a:pt x="1392" y="2682"/>
                    <a:pt x="1392" y="2634"/>
                  </a:cubicBezTo>
                  <a:cubicBezTo>
                    <a:pt x="1392" y="2421"/>
                    <a:pt x="1287" y="2234"/>
                    <a:pt x="1129" y="2117"/>
                  </a:cubicBezTo>
                  <a:cubicBezTo>
                    <a:pt x="1017" y="2046"/>
                    <a:pt x="885" y="2005"/>
                    <a:pt x="743" y="2005"/>
                  </a:cubicBezTo>
                  <a:cubicBezTo>
                    <a:pt x="345" y="2005"/>
                    <a:pt x="22" y="2325"/>
                    <a:pt x="11" y="2724"/>
                  </a:cubicBezTo>
                  <a:lnTo>
                    <a:pt x="8" y="2724"/>
                  </a:lnTo>
                  <a:lnTo>
                    <a:pt x="8" y="3266"/>
                  </a:lnTo>
                  <a:cubicBezTo>
                    <a:pt x="0" y="4134"/>
                    <a:pt x="6407" y="4633"/>
                    <a:pt x="7524" y="3266"/>
                  </a:cubicBezTo>
                  <a:lnTo>
                    <a:pt x="7524" y="2705"/>
                  </a:lnTo>
                  <a:lnTo>
                    <a:pt x="7522" y="2705"/>
                  </a:lnTo>
                  <a:lnTo>
                    <a:pt x="7522" y="2706"/>
                  </a:lnTo>
                  <a:close/>
                </a:path>
              </a:pathLst>
            </a:custGeom>
            <a:solidFill>
              <a:schemeClr val="tx2">
                <a:lumMod val="20000"/>
                <a:lumOff val="80000"/>
              </a:schemeClr>
            </a:solidFill>
            <a:ln w="0">
              <a:noFill/>
              <a:prstDash val="solid"/>
              <a:round/>
              <a:headEnd/>
              <a:tailEnd/>
            </a:ln>
          </p:spPr>
          <p:txBody>
            <a:bodyPr anchor="ctr"/>
            <a:lstStyle/>
            <a:p>
              <a:pPr algn="ctr"/>
              <a:endParaRPr/>
            </a:p>
          </p:txBody>
        </p:sp>
        <p:grpSp>
          <p:nvGrpSpPr>
            <p:cNvPr id="11" name="Group 369"/>
            <p:cNvGrpSpPr/>
            <p:nvPr/>
          </p:nvGrpSpPr>
          <p:grpSpPr>
            <a:xfrm>
              <a:off x="2013053" y="2327124"/>
              <a:ext cx="1723603" cy="2244252"/>
              <a:chOff x="4118760" y="4761439"/>
              <a:chExt cx="3447200" cy="4488502"/>
            </a:xfrm>
          </p:grpSpPr>
          <p:sp>
            <p:nvSpPr>
              <p:cNvPr id="18" name="Freeform: Shape 370"/>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a:noFill/>
              </a:ln>
              <a:effectLst/>
            </p:spPr>
            <p:txBody>
              <a:bodyPr anchor="ctr"/>
              <a:lstStyle/>
              <a:p>
                <a:pPr algn="ctr"/>
                <a:endParaRPr/>
              </a:p>
            </p:txBody>
          </p:sp>
          <p:sp>
            <p:nvSpPr>
              <p:cNvPr id="19" name="Freeform: Shape 371"/>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a:noFill/>
              </a:ln>
              <a:effectLst/>
            </p:spPr>
            <p:txBody>
              <a:bodyPr anchor="ctr"/>
              <a:lstStyle/>
              <a:p>
                <a:pPr algn="ctr"/>
                <a:endParaRPr/>
              </a:p>
            </p:txBody>
          </p:sp>
          <p:sp>
            <p:nvSpPr>
              <p:cNvPr id="20" name="Freeform: Shape 372"/>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a:noFill/>
              </a:ln>
              <a:effectLst/>
            </p:spPr>
            <p:txBody>
              <a:bodyPr anchor="ctr"/>
              <a:lstStyle/>
              <a:p>
                <a:pPr algn="ctr"/>
                <a:endParaRPr/>
              </a:p>
            </p:txBody>
          </p:sp>
          <p:sp>
            <p:nvSpPr>
              <p:cNvPr id="21" name="Freeform: Shape 373"/>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a:noFill/>
              </a:ln>
              <a:effectLst/>
            </p:spPr>
            <p:txBody>
              <a:bodyPr anchor="ctr"/>
              <a:lstStyle/>
              <a:p>
                <a:pPr algn="ctr"/>
                <a:endParaRPr/>
              </a:p>
            </p:txBody>
          </p:sp>
          <p:sp>
            <p:nvSpPr>
              <p:cNvPr id="22" name="Freeform: Shape 374"/>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a:noFill/>
              </a:ln>
              <a:effectLst/>
            </p:spPr>
            <p:txBody>
              <a:bodyPr anchor="ctr"/>
              <a:lstStyle/>
              <a:p>
                <a:pPr algn="ctr"/>
                <a:endParaRPr/>
              </a:p>
            </p:txBody>
          </p:sp>
          <p:sp>
            <p:nvSpPr>
              <p:cNvPr id="23" name="Freeform: Shape 375"/>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a:noFill/>
              </a:ln>
              <a:effectLst/>
            </p:spPr>
            <p:txBody>
              <a:bodyPr anchor="ctr"/>
              <a:lstStyle/>
              <a:p>
                <a:pPr algn="ctr"/>
                <a:endParaRPr/>
              </a:p>
            </p:txBody>
          </p:sp>
          <p:sp>
            <p:nvSpPr>
              <p:cNvPr id="24" name="Freeform: Shape 376"/>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a:noFill/>
              </a:ln>
              <a:effectLst/>
            </p:spPr>
            <p:txBody>
              <a:bodyPr anchor="ctr"/>
              <a:lstStyle/>
              <a:p>
                <a:pPr algn="ctr"/>
                <a:endParaRPr/>
              </a:p>
            </p:txBody>
          </p:sp>
          <p:sp>
            <p:nvSpPr>
              <p:cNvPr id="25" name="Freeform: Shape 377"/>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a:noFill/>
              </a:ln>
              <a:effectLst/>
            </p:spPr>
            <p:txBody>
              <a:bodyPr anchor="ctr"/>
              <a:lstStyle/>
              <a:p>
                <a:pPr algn="ctr"/>
                <a:endParaRPr/>
              </a:p>
            </p:txBody>
          </p:sp>
          <p:sp>
            <p:nvSpPr>
              <p:cNvPr id="26" name="Freeform: Shape 378"/>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a:noFill/>
              </a:ln>
              <a:effectLst/>
            </p:spPr>
            <p:txBody>
              <a:bodyPr anchor="ctr"/>
              <a:lstStyle/>
              <a:p>
                <a:pPr algn="ctr"/>
                <a:endParaRPr/>
              </a:p>
            </p:txBody>
          </p:sp>
          <p:sp>
            <p:nvSpPr>
              <p:cNvPr id="27" name="Freeform: Shape 379"/>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380"/>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a:noFill/>
              </a:ln>
              <a:effectLst/>
            </p:spPr>
            <p:txBody>
              <a:bodyPr anchor="ctr"/>
              <a:lstStyle/>
              <a:p>
                <a:pPr algn="ctr"/>
                <a:endParaRPr/>
              </a:p>
            </p:txBody>
          </p:sp>
          <p:sp>
            <p:nvSpPr>
              <p:cNvPr id="29" name="Freeform: Shape 381"/>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a:noFill/>
              </a:ln>
              <a:effectLst/>
            </p:spPr>
            <p:txBody>
              <a:bodyPr anchor="ctr"/>
              <a:lstStyle/>
              <a:p>
                <a:pPr algn="ctr"/>
                <a:endParaRPr/>
              </a:p>
            </p:txBody>
          </p:sp>
          <p:sp>
            <p:nvSpPr>
              <p:cNvPr id="30" name="Freeform: Shape 382"/>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a:noFill/>
              </a:ln>
              <a:effectLst/>
            </p:spPr>
            <p:txBody>
              <a:bodyPr anchor="ctr"/>
              <a:lstStyle/>
              <a:p>
                <a:pPr algn="ctr"/>
                <a:endParaRPr/>
              </a:p>
            </p:txBody>
          </p:sp>
          <p:sp>
            <p:nvSpPr>
              <p:cNvPr id="31" name="Freeform: Shape 383"/>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a:noFill/>
              </a:ln>
              <a:effectLst/>
            </p:spPr>
            <p:txBody>
              <a:bodyPr anchor="ctr"/>
              <a:lstStyle/>
              <a:p>
                <a:pPr algn="ctr"/>
                <a:endParaRPr/>
              </a:p>
            </p:txBody>
          </p:sp>
        </p:grpSp>
      </p:grpSp>
      <p:sp>
        <p:nvSpPr>
          <p:cNvPr id="13" name="Arrow: Chevron 2"/>
          <p:cNvSpPr/>
          <p:nvPr/>
        </p:nvSpPr>
        <p:spPr bwMode="auto">
          <a:xfrm>
            <a:off x="2653276" y="2114118"/>
            <a:ext cx="276616" cy="268141"/>
          </a:xfrm>
          <a:prstGeom prst="chevron">
            <a:avLst/>
          </a:prstGeom>
          <a:solidFill>
            <a:schemeClr val="accent2"/>
          </a:solidFill>
          <a:ln w="19050">
            <a:noFill/>
            <a:round/>
            <a:headEnd/>
            <a:tailEnd/>
          </a:ln>
        </p:spPr>
        <p:txBody>
          <a:bodyPr anchor="ctr"/>
          <a:lstStyle/>
          <a:p>
            <a:pPr algn="ctr"/>
            <a:endParaRPr/>
          </a:p>
        </p:txBody>
      </p:sp>
      <p:sp>
        <p:nvSpPr>
          <p:cNvPr id="14" name="Arrow: Chevron 384"/>
          <p:cNvSpPr/>
          <p:nvPr/>
        </p:nvSpPr>
        <p:spPr bwMode="auto">
          <a:xfrm>
            <a:off x="5853694" y="2114118"/>
            <a:ext cx="276616" cy="268141"/>
          </a:xfrm>
          <a:prstGeom prst="chevron">
            <a:avLst/>
          </a:prstGeom>
          <a:solidFill>
            <a:schemeClr val="accent1"/>
          </a:solidFill>
          <a:ln w="19050">
            <a:noFill/>
            <a:round/>
            <a:headEnd/>
            <a:tailEnd/>
          </a:ln>
        </p:spPr>
        <p:txBody>
          <a:bodyPr anchor="ctr"/>
          <a:lstStyle/>
          <a:p>
            <a:pPr algn="ctr"/>
            <a:endParaRPr/>
          </a:p>
        </p:txBody>
      </p:sp>
      <p:cxnSp>
        <p:nvCxnSpPr>
          <p:cNvPr id="15" name="Straight Connector 4"/>
          <p:cNvCxnSpPr/>
          <p:nvPr/>
        </p:nvCxnSpPr>
        <p:spPr>
          <a:xfrm>
            <a:off x="932185" y="3624867"/>
            <a:ext cx="72796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948387"/>
      </p:ext>
    </p:ext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年度工作总结"/>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Office 主题​​">
  <a:themeElements>
    <a:clrScheme name="自定义 198">
      <a:dk1>
        <a:sysClr val="windowText" lastClr="000000"/>
      </a:dk1>
      <a:lt1>
        <a:sysClr val="window" lastClr="FFFFFF"/>
      </a:lt1>
      <a:dk2>
        <a:srgbClr val="4E5B6F"/>
      </a:dk2>
      <a:lt2>
        <a:srgbClr val="7F7F7F"/>
      </a:lt2>
      <a:accent1>
        <a:srgbClr val="205F1D"/>
      </a:accent1>
      <a:accent2>
        <a:srgbClr val="4DB345"/>
      </a:accent2>
      <a:accent3>
        <a:srgbClr val="205F1D"/>
      </a:accent3>
      <a:accent4>
        <a:srgbClr val="4DB345"/>
      </a:accent4>
      <a:accent5>
        <a:srgbClr val="205F1D"/>
      </a:accent5>
      <a:accent6>
        <a:srgbClr val="4DB345"/>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3869</TotalTime>
  <Words>2105</Words>
  <Application>Microsoft Office PowerPoint</Application>
  <PresentationFormat>全屏显示(16:9)</PresentationFormat>
  <Paragraphs>260</Paragraphs>
  <Slides>25</Slides>
  <Notes>20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FontAwesome</vt:lpstr>
      <vt:lpstr>Gill Sans</vt:lpstr>
      <vt:lpstr>方正超粗黑简体</vt:lpstr>
      <vt:lpstr>宋体</vt:lpstr>
      <vt:lpstr>微软雅黑</vt:lpstr>
      <vt:lpstr>Arial</vt:lpstr>
      <vt:lpstr>Broadway</vt:lpstr>
      <vt:lpstr>Calibri</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多彩年度工作总结</dc:title>
  <dc:creator>USER</dc:creator>
  <cp:lastModifiedBy>Administrator</cp:lastModifiedBy>
  <cp:revision>408</cp:revision>
  <dcterms:created xsi:type="dcterms:W3CDTF">2014-11-09T01:07:25Z</dcterms:created>
  <dcterms:modified xsi:type="dcterms:W3CDTF">2017-08-24T02:14:42Z</dcterms:modified>
</cp:coreProperties>
</file>